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7"/>
  </p:notesMasterIdLst>
  <p:sldIdLst>
    <p:sldId id="263" r:id="rId2"/>
    <p:sldId id="266" r:id="rId3"/>
    <p:sldId id="283" r:id="rId4"/>
    <p:sldId id="285" r:id="rId5"/>
    <p:sldId id="281" r:id="rId6"/>
    <p:sldId id="289" r:id="rId7"/>
    <p:sldId id="321" r:id="rId8"/>
    <p:sldId id="322" r:id="rId9"/>
    <p:sldId id="290" r:id="rId10"/>
    <p:sldId id="309" r:id="rId11"/>
    <p:sldId id="310" r:id="rId12"/>
    <p:sldId id="311" r:id="rId13"/>
    <p:sldId id="294" r:id="rId14"/>
    <p:sldId id="312" r:id="rId15"/>
    <p:sldId id="313" r:id="rId16"/>
    <p:sldId id="299" r:id="rId17"/>
    <p:sldId id="314" r:id="rId18"/>
    <p:sldId id="302" r:id="rId19"/>
    <p:sldId id="315" r:id="rId20"/>
    <p:sldId id="305" r:id="rId21"/>
    <p:sldId id="316" r:id="rId22"/>
    <p:sldId id="317" r:id="rId23"/>
    <p:sldId id="318" r:id="rId24"/>
    <p:sldId id="308" r:id="rId25"/>
    <p:sldId id="320" r:id="rId26"/>
  </p:sldIdLst>
  <p:sldSz cx="9144000" cy="6858000" type="screen4x3"/>
  <p:notesSz cx="6888163" cy="10020300"/>
  <p:defaultTextStyle>
    <a:defPPr>
      <a:defRPr lang="uk-U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E5F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713" autoAdjust="0"/>
  </p:normalViewPr>
  <p:slideViewPr>
    <p:cSldViewPr>
      <p:cViewPr>
        <p:scale>
          <a:sx n="100" d="100"/>
          <a:sy n="100" d="100"/>
        </p:scale>
        <p:origin x="-97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defRPr>
            </a:lvl1pPr>
          </a:lstStyle>
          <a:p>
            <a:pPr>
              <a:defRPr/>
            </a:pPr>
            <a:endParaRPr lang="uk-UA"/>
          </a:p>
        </p:txBody>
      </p:sp>
      <p:sp>
        <p:nvSpPr>
          <p:cNvPr id="3" name="Дата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defRPr>
            </a:lvl1pPr>
          </a:lstStyle>
          <a:p>
            <a:pPr>
              <a:defRPr/>
            </a:pPr>
            <a:fld id="{2FF6B016-B446-4116-B6BA-1A97E12BFE20}" type="datetimeFigureOut">
              <a:rPr lang="uk-UA"/>
              <a:pPr>
                <a:defRPr/>
              </a:pPr>
              <a:t>20.03.2019</a:t>
            </a:fld>
            <a:endParaRPr lang="uk-UA"/>
          </a:p>
        </p:txBody>
      </p:sp>
      <p:sp>
        <p:nvSpPr>
          <p:cNvPr id="4" name="Образ слайда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uk-UA" noProof="0"/>
          </a:p>
        </p:txBody>
      </p:sp>
      <p:sp>
        <p:nvSpPr>
          <p:cNvPr id="5" name="Заметки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uk-UA" noProof="0"/>
          </a:p>
        </p:txBody>
      </p:sp>
      <p:sp>
        <p:nvSpPr>
          <p:cNvPr id="6" name="Нижний колонтитул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defRPr>
            </a:lvl1pPr>
          </a:lstStyle>
          <a:p>
            <a:pPr>
              <a:defRPr/>
            </a:pPr>
            <a:endParaRPr lang="uk-UA"/>
          </a:p>
        </p:txBody>
      </p:sp>
      <p:sp>
        <p:nvSpPr>
          <p:cNvPr id="7" name="Номер слайда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defRPr>
            </a:lvl1pPr>
          </a:lstStyle>
          <a:p>
            <a:pPr>
              <a:defRPr/>
            </a:pPr>
            <a:fld id="{40CC0994-1748-4A9C-A5A7-9BB596F5DDF2}" type="slidenum">
              <a:rPr lang="uk-UA"/>
              <a:pPr>
                <a:defRPr/>
              </a:pPr>
              <a:t>‹#›</a:t>
            </a:fld>
            <a:endParaRPr lang="uk-UA"/>
          </a:p>
        </p:txBody>
      </p:sp>
    </p:spTree>
    <p:extLst>
      <p:ext uri="{BB962C8B-B14F-4D97-AF65-F5344CB8AC3E}">
        <p14:creationId xmlns:p14="http://schemas.microsoft.com/office/powerpoint/2010/main" val="4502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29" name="Shape 2070"/>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22530" name="Shape 2071"/>
          <p:cNvSpPr>
            <a:spLocks noGrp="1" noRot="1" noChangeAspect="1"/>
          </p:cNvSpPr>
          <p:nvPr>
            <p:ph type="sldImg" idx="2"/>
          </p:nvPr>
        </p:nvSpPr>
        <p:spPr bwMode="auto">
          <a:xfrm>
            <a:off x="939800" y="750888"/>
            <a:ext cx="5010150" cy="3757612"/>
          </a:xfrm>
          <a:noFill/>
          <a:ln>
            <a:solidFill>
              <a:srgbClr val="000000"/>
            </a:solidFill>
            <a:miter lim="800000"/>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Shape 2621"/>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46082" name="Shape 2622"/>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3" name="Shape 2832"/>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49154" name="Shape 2833"/>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5" name="Shape 2832"/>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52226" name="Shape 2833"/>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7" name="Shape 2003"/>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24578" name="Shape 2004"/>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49" name="Shape 2070"/>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27650" name="Shape 2071"/>
          <p:cNvSpPr>
            <a:spLocks noGrp="1" noRot="1" noChangeAspect="1"/>
          </p:cNvSpPr>
          <p:nvPr>
            <p:ph type="sldImg" idx="2"/>
          </p:nvPr>
        </p:nvSpPr>
        <p:spPr bwMode="auto">
          <a:xfrm>
            <a:off x="939800" y="750888"/>
            <a:ext cx="5010150" cy="3757612"/>
          </a:xfrm>
          <a:noFill/>
          <a:ln>
            <a:solidFill>
              <a:srgbClr val="000000"/>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7" name="Shape 2168"/>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29698" name="Shape 2169"/>
          <p:cNvSpPr>
            <a:spLocks noGrp="1" noRot="1" noChangeAspect="1"/>
          </p:cNvSpPr>
          <p:nvPr>
            <p:ph type="sldImg" idx="2"/>
          </p:nvPr>
        </p:nvSpPr>
        <p:spPr bwMode="auto">
          <a:xfrm>
            <a:off x="939800" y="750888"/>
            <a:ext cx="5010150" cy="3757612"/>
          </a:xfrm>
          <a:noFill/>
          <a:ln>
            <a:solidFill>
              <a:srgbClr val="000000"/>
            </a:solidFill>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5" name="Shape 2205"/>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31746" name="Shape 2206"/>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7" name="Shape 2286"/>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34818" name="Shape 2287"/>
          <p:cNvSpPr>
            <a:spLocks noGrp="1" noRot="1" noChangeAspect="1"/>
          </p:cNvSpPr>
          <p:nvPr>
            <p:ph type="sldImg" idx="2"/>
          </p:nvPr>
        </p:nvSpPr>
        <p:spPr bwMode="auto">
          <a:xfrm>
            <a:off x="939800" y="750888"/>
            <a:ext cx="5010150" cy="3757612"/>
          </a:xfrm>
          <a:noFill/>
          <a:ln>
            <a:solidFill>
              <a:srgbClr val="000000"/>
            </a:solidFill>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5" name="Shape 2377"/>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36866" name="Shape 2378"/>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7" name="Shape 2443"/>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39938" name="Shape 2444"/>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09" name="Shape 2527"/>
          <p:cNvSpPr>
            <a:spLocks noGrp="1"/>
          </p:cNvSpPr>
          <p:nvPr>
            <p:ph type="body" idx="1"/>
          </p:nvPr>
        </p:nvSpPr>
        <p:spPr bwMode="auto">
          <a:noFill/>
        </p:spPr>
        <p:txBody>
          <a:bodyPr wrap="square" numCol="1" anchor="ctr" anchorCtr="0" compatLnSpc="1">
            <a:prstTxWarp prst="textNoShape">
              <a:avLst/>
            </a:prstTxWarp>
          </a:bodyPr>
          <a:lstStyle/>
          <a:p>
            <a:pPr eaLnBrk="1" hangingPunct="1">
              <a:spcBef>
                <a:spcPct val="0"/>
              </a:spcBef>
              <a:buSzPts val="1100"/>
            </a:pPr>
            <a:endParaRPr lang="ru-RU" sz="1100" smtClean="0">
              <a:latin typeface="Arial" charset="0"/>
              <a:cs typeface="Arial" charset="0"/>
            </a:endParaRPr>
          </a:p>
        </p:txBody>
      </p:sp>
      <p:sp>
        <p:nvSpPr>
          <p:cNvPr id="43010" name="Shape 2528"/>
          <p:cNvSpPr>
            <a:spLocks noGrp="1" noRot="1" noChangeAspect="1"/>
          </p:cNvSpPr>
          <p:nvPr>
            <p:ph type="sldImg" idx="2"/>
          </p:nvPr>
        </p:nvSpPr>
        <p:spPr bwMode="auto">
          <a:xfrm>
            <a:off x="939800" y="750888"/>
            <a:ext cx="5010150" cy="3757612"/>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E6BC65BD-2FC4-44AD-882E-342AB7B46441}" type="datetimeFigureOut">
              <a:rPr lang="uk-UA"/>
              <a:pPr>
                <a:defRPr/>
              </a:pPr>
              <a:t>20.03.2019</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5643794D-6190-417A-B174-61DD83A48F8E}"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7DC473C1-2CFF-43DF-B127-D060D2C9F4C7}" type="datetimeFigureOut">
              <a:rPr lang="uk-UA"/>
              <a:pPr>
                <a:defRPr/>
              </a:pPr>
              <a:t>20.03.2019</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0D43214B-4262-414A-A1DC-596EDFF7C43A}"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5D9C3574-1720-4F01-839C-E0DF79736658}" type="datetimeFigureOut">
              <a:rPr lang="uk-UA"/>
              <a:pPr>
                <a:defRPr/>
              </a:pPr>
              <a:t>20.03.2019</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04F63AE2-C1F3-4115-A92A-586257062EFA}" type="slidenum">
              <a:rPr lang="uk-UA"/>
              <a:pPr>
                <a:defRPr/>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491"/>
        <p:cNvGrpSpPr/>
        <p:nvPr/>
      </p:nvGrpSpPr>
      <p:grpSpPr>
        <a:xfrm>
          <a:off x="0" y="0"/>
          <a:ext cx="0" cy="0"/>
          <a:chOff x="0" y="0"/>
          <a:chExt cx="0" cy="0"/>
        </a:xfrm>
      </p:grpSpPr>
      <p:sp>
        <p:nvSpPr>
          <p:cNvPr id="2" name="Shape 1492"/>
          <p:cNvSpPr txBox="1">
            <a:spLocks noGrp="1"/>
          </p:cNvSpPr>
          <p:nvPr>
            <p:ph type="ftr" idx="10"/>
          </p:nvPr>
        </p:nvSpPr>
        <p:spPr bwMode="auto">
          <a:xfrm>
            <a:off x="3108325" y="6378575"/>
            <a:ext cx="2927350" cy="461963"/>
          </a:xfrm>
          <a:ln>
            <a:miter lim="800000"/>
            <a:headEnd/>
            <a:tailEnd/>
          </a:ln>
        </p:spPr>
        <p:txBody>
          <a:bodyPr wrap="square" lIns="91425" tIns="91425" rIns="91425" bIns="91425" numCol="1" anchor="t" anchorCtr="0" compatLnSpc="1">
            <a:prstTxWarp prst="textNoShape">
              <a:avLst/>
            </a:prstTxWarp>
            <a:spAutoFit/>
          </a:bodyPr>
          <a:lstStyle>
            <a:lvl1pPr>
              <a:buClr>
                <a:srgbClr val="000000"/>
              </a:buClr>
              <a:buSzPts val="1400"/>
              <a:buFont typeface="Arial" charset="0"/>
              <a:buNone/>
              <a:defRPr sz="1800"/>
            </a:lvl1pPr>
          </a:lstStyle>
          <a:p>
            <a:pPr>
              <a:defRPr/>
            </a:pPr>
            <a:endParaRPr lang="ru-RU"/>
          </a:p>
        </p:txBody>
      </p:sp>
      <p:sp>
        <p:nvSpPr>
          <p:cNvPr id="3" name="Shape 1493"/>
          <p:cNvSpPr txBox="1">
            <a:spLocks noGrp="1"/>
          </p:cNvSpPr>
          <p:nvPr>
            <p:ph type="dt" idx="11"/>
          </p:nvPr>
        </p:nvSpPr>
        <p:spPr bwMode="auto">
          <a:xfrm>
            <a:off x="457200" y="6378575"/>
            <a:ext cx="2103438" cy="461963"/>
          </a:xfrm>
          <a:ln>
            <a:miter lim="800000"/>
            <a:headEnd/>
            <a:tailEnd/>
          </a:ln>
        </p:spPr>
        <p:txBody>
          <a:bodyPr wrap="square" lIns="91425" tIns="91425" rIns="91425" bIns="91425" numCol="1" anchor="t" anchorCtr="0" compatLnSpc="1">
            <a:prstTxWarp prst="textNoShape">
              <a:avLst/>
            </a:prstTxWarp>
            <a:spAutoFit/>
          </a:bodyPr>
          <a:lstStyle>
            <a:lvl1pPr>
              <a:buClr>
                <a:srgbClr val="000000"/>
              </a:buClr>
              <a:buSzPts val="1400"/>
              <a:buFont typeface="Arial" charset="0"/>
              <a:buNone/>
              <a:defRPr sz="1800">
                <a:solidFill>
                  <a:srgbClr val="898989"/>
                </a:solidFill>
                <a:latin typeface="Calibri" pitchFamily="34" charset="0"/>
                <a:sym typeface="Calibri" pitchFamily="34" charset="0"/>
              </a:defRPr>
            </a:lvl1pPr>
          </a:lstStyle>
          <a:p>
            <a:pPr>
              <a:defRPr/>
            </a:pPr>
            <a:endParaRPr lang="ru-RU"/>
          </a:p>
        </p:txBody>
      </p:sp>
      <p:sp>
        <p:nvSpPr>
          <p:cNvPr id="4" name="Shape 1494"/>
          <p:cNvSpPr txBox="1">
            <a:spLocks noGrp="1"/>
          </p:cNvSpPr>
          <p:nvPr>
            <p:ph type="sldNum" idx="12"/>
          </p:nvPr>
        </p:nvSpPr>
        <p:spPr bwMode="auto">
          <a:xfrm>
            <a:off x="6584950" y="6378575"/>
            <a:ext cx="2101850" cy="276225"/>
          </a:xfrm>
          <a:ln>
            <a:miter lim="800000"/>
            <a:headEnd/>
            <a:tailEnd/>
          </a:ln>
        </p:spPr>
        <p:txBody>
          <a:bodyPr wrap="square" lIns="0" tIns="0" rIns="0" bIns="0" numCol="1" anchor="t" anchorCtr="0" compatLnSpc="1">
            <a:prstTxWarp prst="textNoShape">
              <a:avLst/>
            </a:prstTxWarp>
            <a:spAutoFit/>
          </a:bodyPr>
          <a:lstStyle>
            <a:lvl1pPr algn="r">
              <a:buClr>
                <a:srgbClr val="898989"/>
              </a:buClr>
              <a:buSzPts val="1800"/>
              <a:buFont typeface="Calibri" pitchFamily="34" charset="0"/>
              <a:buNone/>
              <a:defRPr sz="1800">
                <a:solidFill>
                  <a:srgbClr val="898989"/>
                </a:solidFill>
                <a:latin typeface="Calibri" pitchFamily="34" charset="0"/>
                <a:sym typeface="Calibri" pitchFamily="34" charset="0"/>
              </a:defRPr>
            </a:lvl1pPr>
          </a:lstStyle>
          <a:p>
            <a:pPr>
              <a:defRPr/>
            </a:pPr>
            <a:fld id="{52ACD46F-964D-4DB4-8A81-4DFEE50AEE61}" type="slidenum">
              <a:rPr lang="uk-UA"/>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48B5B520-00AA-4B72-BCD5-A026FC2CBE47}" type="datetimeFigureOut">
              <a:rPr lang="uk-UA"/>
              <a:pPr>
                <a:defRPr/>
              </a:pPr>
              <a:t>20.03.2019</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5CCA423-8C1E-48B3-AD04-85E72672D401}"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ACCAB3BC-329E-4DC4-88D3-666DB6BB8E9E}" type="datetimeFigureOut">
              <a:rPr lang="uk-UA"/>
              <a:pPr>
                <a:defRPr/>
              </a:pPr>
              <a:t>20.03.2019</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370743C6-9782-468C-BE24-34F6FDEA5891}"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5098E8D7-3281-41E0-9EFD-6952590FC216}" type="datetimeFigureOut">
              <a:rPr lang="uk-UA"/>
              <a:pPr>
                <a:defRPr/>
              </a:pPr>
              <a:t>20.03.2019</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C1F25CAD-DA4D-45C0-B0A4-16B23487E2FA}"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47B94A50-35E6-4ABE-B4B3-C620E38DB6C2}" type="datetimeFigureOut">
              <a:rPr lang="uk-UA"/>
              <a:pPr>
                <a:defRPr/>
              </a:pPr>
              <a:t>20.03.2019</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0C559071-098C-4F39-97D0-B2758BFCAF0B}"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F9DAE316-C28A-45E1-9527-994DF4C83328}" type="datetimeFigureOut">
              <a:rPr lang="uk-UA"/>
              <a:pPr>
                <a:defRPr/>
              </a:pPr>
              <a:t>20.03.2019</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5B810955-4840-4BFA-8E59-80B06816075E}"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FC94011-4A3D-453C-80A7-B24BF36BB7CB}" type="datetimeFigureOut">
              <a:rPr lang="uk-UA"/>
              <a:pPr>
                <a:defRPr/>
              </a:pPr>
              <a:t>20.03.2019</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CECCC5CE-6A1E-4D7F-90FB-78F420D334C7}"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FA361FD-5B52-4708-85CC-96423A4E62FE}" type="datetimeFigureOut">
              <a:rPr lang="uk-UA"/>
              <a:pPr>
                <a:defRPr/>
              </a:pPr>
              <a:t>20.03.2019</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B3DB2857-49EE-451C-BAFA-971D099AA46F}"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3D6C70B-18B9-4B27-93E5-16102F836FBF}" type="datetimeFigureOut">
              <a:rPr lang="uk-UA"/>
              <a:pPr>
                <a:defRPr/>
              </a:pPr>
              <a:t>20.03.2019</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E9DE24C2-BB29-4184-AED9-2B623D119450}"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uk-UA" smtClean="0"/>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5FEA6E8-6FD8-4B2E-A169-8BE92CCE6023}" type="datetimeFigureOut">
              <a:rPr lang="uk-UA"/>
              <a:pPr>
                <a:defRPr/>
              </a:pPr>
              <a:t>20.03.2019</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25C31B3-4F04-4605-B5F6-0233B4778B16}"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864" r:id="rId1"/>
    <p:sldLayoutId id="2147483863" r:id="rId2"/>
    <p:sldLayoutId id="2147483862" r:id="rId3"/>
    <p:sldLayoutId id="2147483861" r:id="rId4"/>
    <p:sldLayoutId id="2147483860" r:id="rId5"/>
    <p:sldLayoutId id="2147483859" r:id="rId6"/>
    <p:sldLayoutId id="2147483858" r:id="rId7"/>
    <p:sldLayoutId id="2147483857" r:id="rId8"/>
    <p:sldLayoutId id="2147483856" r:id="rId9"/>
    <p:sldLayoutId id="2147483855" r:id="rId10"/>
    <p:sldLayoutId id="2147483854" r:id="rId11"/>
    <p:sldLayoutId id="2147483865"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image" Target="../media/image31.png"/><Relationship Id="rId4" Type="http://schemas.openxmlformats.org/officeDocument/2006/relationships/image" Target="../media/image3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2.png"/><Relationship Id="rId7"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png"/><Relationship Id="rId7" Type="http://schemas.openxmlformats.org/officeDocument/2006/relationships/image" Target="../media/image38.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37.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49.png"/><Relationship Id="rId3" Type="http://schemas.openxmlformats.org/officeDocument/2006/relationships/image" Target="../media/image39.png"/><Relationship Id="rId7" Type="http://schemas.openxmlformats.org/officeDocument/2006/relationships/image" Target="../media/image43.png"/><Relationship Id="rId12" Type="http://schemas.openxmlformats.org/officeDocument/2006/relationships/image" Target="../media/image4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2.png"/><Relationship Id="rId11" Type="http://schemas.openxmlformats.org/officeDocument/2006/relationships/image" Target="../media/image47.png"/><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png"/><Relationship Id="rId14"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0.png"/><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jpe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png"/><Relationship Id="rId7"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7.jpeg"/><Relationship Id="rId11" Type="http://schemas.openxmlformats.org/officeDocument/2006/relationships/image" Target="../media/image22.jpeg"/><Relationship Id="rId5" Type="http://schemas.openxmlformats.org/officeDocument/2006/relationships/image" Target="../media/image16.jpeg"/><Relationship Id="rId10" Type="http://schemas.openxmlformats.org/officeDocument/2006/relationships/image" Target="../media/image21.jpeg"/><Relationship Id="rId4" Type="http://schemas.openxmlformats.org/officeDocument/2006/relationships/image" Target="../media/image15.png"/><Relationship Id="rId9" Type="http://schemas.openxmlformats.org/officeDocument/2006/relationships/image" Target="../media/image20.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6"/>
          <p:cNvSpPr txBox="1">
            <a:spLocks noChangeArrowheads="1"/>
          </p:cNvSpPr>
          <p:nvPr/>
        </p:nvSpPr>
        <p:spPr bwMode="auto">
          <a:xfrm>
            <a:off x="-107950" y="0"/>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sp>
        <p:nvSpPr>
          <p:cNvPr id="15362" name="TextBox 10"/>
          <p:cNvSpPr txBox="1">
            <a:spLocks noChangeArrowheads="1"/>
          </p:cNvSpPr>
          <p:nvPr/>
        </p:nvSpPr>
        <p:spPr bwMode="auto">
          <a:xfrm>
            <a:off x="3563938" y="1773238"/>
            <a:ext cx="5580062" cy="2776537"/>
          </a:xfrm>
          <a:prstGeom prst="rect">
            <a:avLst/>
          </a:prstGeom>
          <a:noFill/>
          <a:ln w="9525">
            <a:noFill/>
            <a:miter lim="800000"/>
            <a:headEnd/>
            <a:tailEnd/>
          </a:ln>
        </p:spPr>
        <p:txBody>
          <a:bodyPr>
            <a:spAutoFit/>
          </a:bodyPr>
          <a:lstStyle/>
          <a:p>
            <a:pPr algn="ctr"/>
            <a:r>
              <a:rPr lang="uk-UA" sz="3600" b="1">
                <a:solidFill>
                  <a:schemeClr val="bg1"/>
                </a:solidFill>
                <a:latin typeface="Calibri" pitchFamily="34" charset="0"/>
              </a:rPr>
              <a:t>ЗВІТ НАЧАЛЬНИКА</a:t>
            </a:r>
          </a:p>
          <a:p>
            <a:pPr algn="ctr"/>
            <a:r>
              <a:rPr lang="uk-UA" sz="3600" b="1">
                <a:solidFill>
                  <a:schemeClr val="bg1"/>
                </a:solidFill>
                <a:latin typeface="Calibri" pitchFamily="34" charset="0"/>
              </a:rPr>
              <a:t>ПОЛІЦІЇ</a:t>
            </a:r>
          </a:p>
          <a:p>
            <a:pPr algn="ctr"/>
            <a:r>
              <a:rPr lang="uk-UA" sz="3600" b="1">
                <a:solidFill>
                  <a:schemeClr val="bg1"/>
                </a:solidFill>
                <a:latin typeface="Calibri" pitchFamily="34" charset="0"/>
              </a:rPr>
              <a:t> </a:t>
            </a:r>
            <a:r>
              <a:rPr lang="ru-RU" sz="3600" b="1">
                <a:solidFill>
                  <a:schemeClr val="bg1"/>
                </a:solidFill>
                <a:latin typeface="Calibri" pitchFamily="34" charset="0"/>
              </a:rPr>
              <a:t>М</a:t>
            </a:r>
            <a:r>
              <a:rPr lang="uk-UA" sz="3600" b="1">
                <a:solidFill>
                  <a:schemeClr val="bg1"/>
                </a:solidFill>
                <a:latin typeface="Calibri" pitchFamily="34" charset="0"/>
              </a:rPr>
              <a:t>ІСТА ВАРАШ</a:t>
            </a:r>
          </a:p>
          <a:p>
            <a:pPr algn="ctr"/>
            <a:r>
              <a:rPr lang="uk-UA" sz="3600" b="1">
                <a:solidFill>
                  <a:schemeClr val="bg1"/>
                </a:solidFill>
                <a:latin typeface="Calibri" pitchFamily="34" charset="0"/>
              </a:rPr>
              <a:t>ПЕРЕД НАСЕЛЕННЯМ </a:t>
            </a:r>
          </a:p>
          <a:p>
            <a:pPr algn="ctr"/>
            <a:endParaRPr lang="ru-RU" sz="3200" b="1">
              <a:solidFill>
                <a:schemeClr val="bg1"/>
              </a:solidFill>
              <a:latin typeface="Calibri" pitchFamily="34" charset="0"/>
            </a:endParaRPr>
          </a:p>
        </p:txBody>
      </p:sp>
      <p:sp>
        <p:nvSpPr>
          <p:cNvPr id="4" name="Заголовок 3"/>
          <p:cNvSpPr>
            <a:spLocks noGrp="1"/>
          </p:cNvSpPr>
          <p:nvPr>
            <p:ph type="title"/>
          </p:nvPr>
        </p:nvSpPr>
        <p:spPr>
          <a:xfrm>
            <a:off x="611188" y="0"/>
            <a:ext cx="7886700" cy="993775"/>
          </a:xfrm>
        </p:spPr>
        <p:txBody>
          <a:bodyPr rtlCol="0">
            <a:normAutofit/>
          </a:bodyPr>
          <a:lstStyle/>
          <a:p>
            <a:pPr eaLnBrk="1" fontAlgn="auto" hangingPunct="1">
              <a:spcAft>
                <a:spcPts val="0"/>
              </a:spcAft>
              <a:defRPr/>
            </a:pPr>
            <a:r>
              <a:rPr lang="uk-UA" sz="2100" b="1" dirty="0">
                <a:solidFill>
                  <a:schemeClr val="bg1">
                    <a:lumMod val="75000"/>
                  </a:schemeClr>
                </a:solidFill>
                <a:latin typeface="+mn-lt"/>
              </a:rPr>
              <a:t>Головне управління </a:t>
            </a:r>
            <a:r>
              <a:rPr lang="uk-UA" sz="2100" b="1" dirty="0" smtClean="0">
                <a:solidFill>
                  <a:schemeClr val="bg1">
                    <a:lumMod val="75000"/>
                  </a:schemeClr>
                </a:solidFill>
                <a:latin typeface="+mn-lt"/>
              </a:rPr>
              <a:t>Національної </a:t>
            </a:r>
            <a:r>
              <a:rPr lang="uk-UA" sz="2100" b="1" dirty="0">
                <a:solidFill>
                  <a:schemeClr val="bg1">
                    <a:lumMod val="75000"/>
                  </a:schemeClr>
                </a:solidFill>
                <a:latin typeface="+mn-lt"/>
              </a:rPr>
              <a:t>поліції в Рівненській </a:t>
            </a:r>
            <a:r>
              <a:rPr lang="uk-UA" sz="2100" b="1" dirty="0" smtClean="0">
                <a:solidFill>
                  <a:schemeClr val="bg1">
                    <a:lumMod val="75000"/>
                  </a:schemeClr>
                </a:solidFill>
                <a:latin typeface="+mn-lt"/>
              </a:rPr>
              <a:t>області</a:t>
            </a:r>
            <a:endParaRPr lang="ru-RU" sz="2100" b="1" dirty="0">
              <a:solidFill>
                <a:schemeClr val="bg1">
                  <a:lumMod val="75000"/>
                </a:schemeClr>
              </a:solidFill>
              <a:latin typeface="+mn-lt"/>
            </a:endParaRPr>
          </a:p>
        </p:txBody>
      </p:sp>
      <p:pic>
        <p:nvPicPr>
          <p:cNvPr id="15364" name="Рисунок 5"/>
          <p:cNvPicPr>
            <a:picLocks noChangeAspect="1"/>
          </p:cNvPicPr>
          <p:nvPr/>
        </p:nvPicPr>
        <p:blipFill>
          <a:blip r:embed="rId2"/>
          <a:srcRect/>
          <a:stretch>
            <a:fillRect/>
          </a:stretch>
        </p:blipFill>
        <p:spPr bwMode="auto">
          <a:xfrm>
            <a:off x="395288" y="1341438"/>
            <a:ext cx="2881312" cy="2879725"/>
          </a:xfrm>
          <a:prstGeom prst="rect">
            <a:avLst/>
          </a:prstGeom>
          <a:noFill/>
          <a:ln w="9525">
            <a:noFill/>
            <a:miter lim="800000"/>
            <a:headEnd/>
            <a:tailEnd/>
          </a:ln>
        </p:spPr>
      </p:pic>
      <p:sp>
        <p:nvSpPr>
          <p:cNvPr id="12" name="Заголовок 3"/>
          <p:cNvSpPr txBox="1">
            <a:spLocks/>
          </p:cNvSpPr>
          <p:nvPr/>
        </p:nvSpPr>
        <p:spPr>
          <a:xfrm>
            <a:off x="-252413" y="4437063"/>
            <a:ext cx="4392613" cy="993775"/>
          </a:xfrm>
          <a:prstGeom prst="rect">
            <a:avLst/>
          </a:prstGeom>
        </p:spPr>
        <p:txBody>
          <a:bodyPr anchor="ctr"/>
          <a:lstStyle/>
          <a:p>
            <a:pPr algn="ctr" fontAlgn="auto">
              <a:spcAft>
                <a:spcPts val="0"/>
              </a:spcAft>
              <a:defRPr/>
            </a:pPr>
            <a:r>
              <a:rPr lang="uk-UA" sz="6000" b="1" dirty="0">
                <a:solidFill>
                  <a:schemeClr val="bg1"/>
                </a:solidFill>
                <a:latin typeface="+mn-lt"/>
                <a:ea typeface="+mj-ea"/>
                <a:cs typeface="+mj-cs"/>
              </a:rPr>
              <a:t>ПОЛІЦІЯ</a:t>
            </a:r>
            <a:endParaRPr lang="ru-RU" sz="6000" b="1" dirty="0">
              <a:solidFill>
                <a:schemeClr val="bg1"/>
              </a:solidFill>
              <a:latin typeface="+mn-lt"/>
              <a:ea typeface="+mj-ea"/>
              <a:cs typeface="+mj-cs"/>
            </a:endParaRPr>
          </a:p>
        </p:txBody>
      </p:sp>
      <p:sp>
        <p:nvSpPr>
          <p:cNvPr id="13" name="Заголовок 3"/>
          <p:cNvSpPr txBox="1">
            <a:spLocks/>
          </p:cNvSpPr>
          <p:nvPr/>
        </p:nvSpPr>
        <p:spPr>
          <a:xfrm>
            <a:off x="971550" y="6021388"/>
            <a:ext cx="7886700" cy="993775"/>
          </a:xfrm>
          <a:prstGeom prst="rect">
            <a:avLst/>
          </a:prstGeom>
        </p:spPr>
        <p:txBody>
          <a:bodyPr anchor="ctr">
            <a:normAutofit/>
          </a:bodyPr>
          <a:lstStyle/>
          <a:p>
            <a:pPr algn="ctr" fontAlgn="auto">
              <a:spcAft>
                <a:spcPts val="0"/>
              </a:spcAft>
              <a:defRPr/>
            </a:pPr>
            <a:r>
              <a:rPr lang="uk-UA" sz="2100" b="1" dirty="0">
                <a:solidFill>
                  <a:schemeClr val="bg1">
                    <a:lumMod val="75000"/>
                  </a:schemeClr>
                </a:solidFill>
                <a:latin typeface="+mn-lt"/>
                <a:ea typeface="+mj-ea"/>
                <a:cs typeface="+mj-cs"/>
              </a:rPr>
              <a:t>2019 рік </a:t>
            </a:r>
            <a:endParaRPr lang="ru-RU" sz="2100" b="1" dirty="0">
              <a:solidFill>
                <a:schemeClr val="bg1">
                  <a:lumMod val="75000"/>
                </a:schemeClr>
              </a:solidFill>
              <a:latin typeface="+mn-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hape 2073"/>
          <p:cNvSpPr>
            <a:spLocks/>
          </p:cNvSpPr>
          <p:nvPr/>
        </p:nvSpPr>
        <p:spPr bwMode="auto">
          <a:xfrm>
            <a:off x="2003425" y="2209800"/>
            <a:ext cx="3097213" cy="622300"/>
          </a:xfrm>
          <a:custGeom>
            <a:avLst/>
            <a:gdLst>
              <a:gd name="T0" fmla="*/ 309912 w 4130040"/>
              <a:gd name="T1" fmla="*/ 0 h 622300"/>
              <a:gd name="T2" fmla="*/ 19062 w 4130040"/>
              <a:gd name="T3" fmla="*/ 0 h 622300"/>
              <a:gd name="T4" fmla="*/ 0 w 4130040"/>
              <a:gd name="T5" fmla="*/ 317500 h 622300"/>
              <a:gd name="T6" fmla="*/ 19062 w 4130040"/>
              <a:gd name="T7" fmla="*/ 622300 h 622300"/>
              <a:gd name="T8" fmla="*/ 309912 w 4130040"/>
              <a:gd name="T9" fmla="*/ 622300 h 622300"/>
              <a:gd name="T10" fmla="*/ 309912 w 4130040"/>
              <a:gd name="T11" fmla="*/ 0 h 622300"/>
              <a:gd name="T12" fmla="*/ 0 60000 65536"/>
              <a:gd name="T13" fmla="*/ 0 60000 65536"/>
              <a:gd name="T14" fmla="*/ 0 60000 65536"/>
              <a:gd name="T15" fmla="*/ 0 60000 65536"/>
              <a:gd name="T16" fmla="*/ 0 60000 65536"/>
              <a:gd name="T17" fmla="*/ 0 60000 65536"/>
              <a:gd name="T18" fmla="*/ 0 w 4130040"/>
              <a:gd name="T19" fmla="*/ 0 h 622300"/>
              <a:gd name="T20" fmla="*/ 4130040 w 4130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130040" h="622300" extrusionOk="0">
                <a:moveTo>
                  <a:pt x="4129608" y="0"/>
                </a:moveTo>
                <a:lnTo>
                  <a:pt x="254000" y="0"/>
                </a:lnTo>
                <a:lnTo>
                  <a:pt x="0" y="317500"/>
                </a:lnTo>
                <a:lnTo>
                  <a:pt x="254000" y="622300"/>
                </a:lnTo>
                <a:lnTo>
                  <a:pt x="4129608" y="622300"/>
                </a:lnTo>
                <a:lnTo>
                  <a:pt x="4129608" y="0"/>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26626" name="Shape 2074"/>
          <p:cNvSpPr>
            <a:spLocks/>
          </p:cNvSpPr>
          <p:nvPr/>
        </p:nvSpPr>
        <p:spPr bwMode="auto">
          <a:xfrm>
            <a:off x="5762625" y="3357563"/>
            <a:ext cx="3381375" cy="3502025"/>
          </a:xfrm>
          <a:custGeom>
            <a:avLst/>
            <a:gdLst>
              <a:gd name="T0" fmla="*/ 0 w 4508500"/>
              <a:gd name="T1" fmla="*/ 1928707 h 3773170"/>
              <a:gd name="T2" fmla="*/ 338473 w 4508500"/>
              <a:gd name="T3" fmla="*/ 1928707 h 3773170"/>
              <a:gd name="T4" fmla="*/ 338473 w 4508500"/>
              <a:gd name="T5" fmla="*/ 0 h 3773170"/>
              <a:gd name="T6" fmla="*/ 0 w 4508500"/>
              <a:gd name="T7" fmla="*/ 0 h 3773170"/>
              <a:gd name="T8" fmla="*/ 0 w 4508500"/>
              <a:gd name="T9" fmla="*/ 1928707 h 3773170"/>
              <a:gd name="T10" fmla="*/ 0 60000 65536"/>
              <a:gd name="T11" fmla="*/ 0 60000 65536"/>
              <a:gd name="T12" fmla="*/ 0 60000 65536"/>
              <a:gd name="T13" fmla="*/ 0 60000 65536"/>
              <a:gd name="T14" fmla="*/ 0 60000 65536"/>
              <a:gd name="T15" fmla="*/ 0 w 4508500"/>
              <a:gd name="T16" fmla="*/ 0 h 3773170"/>
              <a:gd name="T17" fmla="*/ 4508500 w 4508500"/>
              <a:gd name="T18" fmla="*/ 3773170 h 3773170"/>
            </a:gdLst>
            <a:ahLst/>
            <a:cxnLst>
              <a:cxn ang="T10">
                <a:pos x="T0" y="T1"/>
              </a:cxn>
              <a:cxn ang="T11">
                <a:pos x="T2" y="T3"/>
              </a:cxn>
              <a:cxn ang="T12">
                <a:pos x="T4" y="T5"/>
              </a:cxn>
              <a:cxn ang="T13">
                <a:pos x="T6" y="T7"/>
              </a:cxn>
              <a:cxn ang="T14">
                <a:pos x="T8" y="T9"/>
              </a:cxn>
            </a:cxnLst>
            <a:rect l="T15" t="T16" r="T17" b="T18"/>
            <a:pathLst>
              <a:path w="4508500" h="3773170" extrusionOk="0">
                <a:moveTo>
                  <a:pt x="0" y="3772623"/>
                </a:moveTo>
                <a:lnTo>
                  <a:pt x="4507890" y="3772623"/>
                </a:lnTo>
                <a:lnTo>
                  <a:pt x="4507890" y="0"/>
                </a:lnTo>
                <a:lnTo>
                  <a:pt x="0" y="0"/>
                </a:lnTo>
                <a:lnTo>
                  <a:pt x="0" y="3772623"/>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26627" name="Shape 2075"/>
          <p:cNvSpPr>
            <a:spLocks/>
          </p:cNvSpPr>
          <p:nvPr/>
        </p:nvSpPr>
        <p:spPr bwMode="auto">
          <a:xfrm>
            <a:off x="5762625" y="0"/>
            <a:ext cx="3381375" cy="3357563"/>
          </a:xfrm>
          <a:custGeom>
            <a:avLst/>
            <a:gdLst>
              <a:gd name="T0" fmla="*/ 0 w 4508500"/>
              <a:gd name="T1" fmla="*/ 6601706 h 3085465"/>
              <a:gd name="T2" fmla="*/ 338473 w 4508500"/>
              <a:gd name="T3" fmla="*/ 6601706 h 3085465"/>
              <a:gd name="T4" fmla="*/ 338473 w 4508500"/>
              <a:gd name="T5" fmla="*/ 0 h 3085465"/>
              <a:gd name="T6" fmla="*/ 0 w 4508500"/>
              <a:gd name="T7" fmla="*/ 0 h 3085465"/>
              <a:gd name="T8" fmla="*/ 0 w 4508500"/>
              <a:gd name="T9" fmla="*/ 6601706 h 3085465"/>
              <a:gd name="T10" fmla="*/ 0 60000 65536"/>
              <a:gd name="T11" fmla="*/ 0 60000 65536"/>
              <a:gd name="T12" fmla="*/ 0 60000 65536"/>
              <a:gd name="T13" fmla="*/ 0 60000 65536"/>
              <a:gd name="T14" fmla="*/ 0 60000 65536"/>
              <a:gd name="T15" fmla="*/ 0 w 4508500"/>
              <a:gd name="T16" fmla="*/ 0 h 3085465"/>
              <a:gd name="T17" fmla="*/ 4508500 w 4508500"/>
              <a:gd name="T18" fmla="*/ 3085465 h 3085465"/>
            </a:gdLst>
            <a:ahLst/>
            <a:cxnLst>
              <a:cxn ang="T10">
                <a:pos x="T0" y="T1"/>
              </a:cxn>
              <a:cxn ang="T11">
                <a:pos x="T2" y="T3"/>
              </a:cxn>
              <a:cxn ang="T12">
                <a:pos x="T4" y="T5"/>
              </a:cxn>
              <a:cxn ang="T13">
                <a:pos x="T6" y="T7"/>
              </a:cxn>
              <a:cxn ang="T14">
                <a:pos x="T8" y="T9"/>
              </a:cxn>
            </a:cxnLst>
            <a:rect l="T15" t="T16" r="T17" b="T18"/>
            <a:pathLst>
              <a:path w="4508500" h="3085465" extrusionOk="0">
                <a:moveTo>
                  <a:pt x="0" y="3085376"/>
                </a:moveTo>
                <a:lnTo>
                  <a:pt x="4507890" y="3085376"/>
                </a:lnTo>
                <a:lnTo>
                  <a:pt x="4507890" y="0"/>
                </a:lnTo>
                <a:lnTo>
                  <a:pt x="0" y="0"/>
                </a:lnTo>
                <a:lnTo>
                  <a:pt x="0" y="3085376"/>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26628" name="Shape 2076"/>
          <p:cNvSpPr txBox="1">
            <a:spLocks noChangeArrowheads="1"/>
          </p:cNvSpPr>
          <p:nvPr/>
        </p:nvSpPr>
        <p:spPr bwMode="auto">
          <a:xfrm>
            <a:off x="3419475" y="1700213"/>
            <a:ext cx="1279525" cy="298450"/>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900" b="1">
                <a:latin typeface="Avenir"/>
                <a:ea typeface="Avenir"/>
                <a:cs typeface="Avenir"/>
                <a:sym typeface="Avenir"/>
              </a:rPr>
              <a:t>ВСТАНОВЛЕНО  ПОРУШНИКІВ</a:t>
            </a:r>
            <a:endParaRPr lang="ru-RU">
              <a:latin typeface="Calibri" pitchFamily="34" charset="0"/>
            </a:endParaRPr>
          </a:p>
        </p:txBody>
      </p:sp>
      <p:sp>
        <p:nvSpPr>
          <p:cNvPr id="26629" name="Shape 2077"/>
          <p:cNvSpPr txBox="1">
            <a:spLocks noChangeArrowheads="1"/>
          </p:cNvSpPr>
          <p:nvPr/>
        </p:nvSpPr>
        <p:spPr bwMode="auto">
          <a:xfrm>
            <a:off x="468313" y="2349500"/>
            <a:ext cx="1185862" cy="1028700"/>
          </a:xfrm>
          <a:prstGeom prst="rect">
            <a:avLst/>
          </a:prstGeom>
          <a:noFill/>
          <a:ln w="9525">
            <a:noFill/>
            <a:miter lim="800000"/>
            <a:headEnd/>
            <a:tailEnd/>
          </a:ln>
        </p:spPr>
        <p:txBody>
          <a:bodyPr lIns="0" tIns="116825" rIns="0" bIns="0">
            <a:spAutoFit/>
          </a:bodyPr>
          <a:lstStyle/>
          <a:p>
            <a:pPr algn="ctr">
              <a:buClr>
                <a:srgbClr val="152A65"/>
              </a:buClr>
              <a:buSzPts val="5000"/>
              <a:buFont typeface="Avenir"/>
              <a:buNone/>
            </a:pPr>
            <a:r>
              <a:rPr lang="en-US" sz="5000" b="1">
                <a:solidFill>
                  <a:srgbClr val="152A65"/>
                </a:solidFill>
                <a:latin typeface="Avenir"/>
                <a:ea typeface="Avenir"/>
                <a:cs typeface="Avenir"/>
                <a:sym typeface="Avenir"/>
              </a:rPr>
              <a:t>2</a:t>
            </a:r>
            <a:endParaRPr lang="ru-RU" sz="5000">
              <a:solidFill>
                <a:srgbClr val="152A65"/>
              </a:solidFill>
              <a:latin typeface="Avenir"/>
              <a:ea typeface="Avenir"/>
              <a:cs typeface="Avenir"/>
              <a:sym typeface="Avenir"/>
            </a:endParaRPr>
          </a:p>
          <a:p>
            <a:pPr algn="ctr">
              <a:spcBef>
                <a:spcPts val="100"/>
              </a:spcBef>
              <a:buClr>
                <a:srgbClr val="152A65"/>
              </a:buClr>
              <a:buSzPts val="900"/>
              <a:buFont typeface="Avenir"/>
              <a:buNone/>
            </a:pPr>
            <a:r>
              <a:rPr lang="uk-UA" sz="900" b="1">
                <a:solidFill>
                  <a:srgbClr val="152A65"/>
                </a:solidFill>
                <a:latin typeface="Avenir"/>
                <a:ea typeface="Avenir"/>
                <a:cs typeface="Avenir"/>
                <a:sym typeface="Avenir"/>
              </a:rPr>
              <a:t>ХУЛІГАНСТВО</a:t>
            </a:r>
            <a:endParaRPr lang="ru-RU">
              <a:latin typeface="Calibri" pitchFamily="34" charset="0"/>
            </a:endParaRPr>
          </a:p>
        </p:txBody>
      </p:sp>
      <p:sp>
        <p:nvSpPr>
          <p:cNvPr id="26630" name="Shape 2078"/>
          <p:cNvSpPr txBox="1">
            <a:spLocks noChangeArrowheads="1"/>
          </p:cNvSpPr>
          <p:nvPr/>
        </p:nvSpPr>
        <p:spPr bwMode="auto">
          <a:xfrm>
            <a:off x="1187450" y="188913"/>
            <a:ext cx="3803650" cy="423862"/>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Безпечні  вулиці</a:t>
            </a:r>
            <a:endParaRPr lang="ru-RU" sz="2400" b="1">
              <a:latin typeface="Calibri" pitchFamily="34" charset="0"/>
            </a:endParaRPr>
          </a:p>
        </p:txBody>
      </p:sp>
      <p:sp>
        <p:nvSpPr>
          <p:cNvPr id="26631" name="Shape 2103"/>
          <p:cNvSpPr>
            <a:spLocks/>
          </p:cNvSpPr>
          <p:nvPr/>
        </p:nvSpPr>
        <p:spPr bwMode="auto">
          <a:xfrm>
            <a:off x="5580063" y="366236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26632" name="Shape 2104"/>
          <p:cNvSpPr>
            <a:spLocks/>
          </p:cNvSpPr>
          <p:nvPr/>
        </p:nvSpPr>
        <p:spPr bwMode="auto">
          <a:xfrm>
            <a:off x="5580063" y="800100"/>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173B64"/>
            </a:solidFill>
            <a:miter lim="800000"/>
            <a:headEnd/>
            <a:tailEnd/>
          </a:ln>
        </p:spPr>
        <p:txBody>
          <a:bodyPr lIns="0" tIns="0" rIns="0" bIns="0"/>
          <a:lstStyle/>
          <a:p>
            <a:endParaRPr lang="ru-RU">
              <a:latin typeface="Calibri" pitchFamily="34" charset="0"/>
            </a:endParaRPr>
          </a:p>
        </p:txBody>
      </p:sp>
      <p:sp>
        <p:nvSpPr>
          <p:cNvPr id="26633" name="Shape 2105"/>
          <p:cNvSpPr txBox="1">
            <a:spLocks noChangeArrowheads="1"/>
          </p:cNvSpPr>
          <p:nvPr/>
        </p:nvSpPr>
        <p:spPr bwMode="auto">
          <a:xfrm>
            <a:off x="6227763" y="3500438"/>
            <a:ext cx="2065337" cy="295275"/>
          </a:xfrm>
          <a:prstGeom prst="rect">
            <a:avLst/>
          </a:prstGeom>
          <a:noFill/>
          <a:ln w="9525">
            <a:noFill/>
            <a:miter lim="800000"/>
            <a:headEnd/>
            <a:tailEnd/>
          </a:ln>
        </p:spPr>
        <p:txBody>
          <a:bodyPr lIns="0" tIns="17125" rIns="0" bIns="0">
            <a:spAutoFit/>
          </a:bodyPr>
          <a:lstStyle/>
          <a:p>
            <a:pPr marL="12700">
              <a:buClr>
                <a:srgbClr val="DCDDDD"/>
              </a:buClr>
              <a:buSzPts val="1600"/>
              <a:buFont typeface="Avenir"/>
              <a:buNone/>
            </a:pPr>
            <a:r>
              <a:rPr lang="uk-UA" b="1">
                <a:solidFill>
                  <a:srgbClr val="DCDDDD"/>
                </a:solidFill>
                <a:latin typeface="Avenir"/>
                <a:ea typeface="Avenir"/>
                <a:cs typeface="Avenir"/>
                <a:sym typeface="Avenir"/>
              </a:rPr>
              <a:t>     Хто злочинці?</a:t>
            </a:r>
            <a:endParaRPr lang="ru-RU">
              <a:latin typeface="Calibri" pitchFamily="34" charset="0"/>
            </a:endParaRPr>
          </a:p>
        </p:txBody>
      </p:sp>
      <p:sp>
        <p:nvSpPr>
          <p:cNvPr id="26634" name="Shape 2106"/>
          <p:cNvSpPr txBox="1">
            <a:spLocks noChangeArrowheads="1"/>
          </p:cNvSpPr>
          <p:nvPr/>
        </p:nvSpPr>
        <p:spPr bwMode="auto">
          <a:xfrm>
            <a:off x="5867400" y="4005263"/>
            <a:ext cx="3168650" cy="1784350"/>
          </a:xfrm>
          <a:prstGeom prst="rect">
            <a:avLst/>
          </a:prstGeom>
          <a:noFill/>
          <a:ln w="9525">
            <a:noFill/>
            <a:miter lim="800000"/>
            <a:headEnd/>
            <a:tailEnd/>
          </a:ln>
        </p:spPr>
        <p:txBody>
          <a:bodyPr lIns="0" tIns="12700" rIns="0" bIns="0">
            <a:spAutoFit/>
          </a:bodyPr>
          <a:lstStyle/>
          <a:p>
            <a:pPr marL="12700">
              <a:buClr>
                <a:srgbClr val="DCDDDD"/>
              </a:buClr>
              <a:buSzPts val="1300"/>
              <a:buFont typeface="Calibri" pitchFamily="34" charset="0"/>
              <a:buNone/>
            </a:pPr>
            <a:r>
              <a:rPr lang="uk-UA" sz="1400">
                <a:solidFill>
                  <a:srgbClr val="DCDDDD"/>
                </a:solidFill>
                <a:latin typeface="Avenir Next Cyr Medium"/>
                <a:sym typeface="Calibri" pitchFamily="34" charset="0"/>
              </a:rPr>
              <a:t>Tиповий злочинець:</a:t>
            </a:r>
            <a:endParaRPr lang="ru-RU" sz="1400">
              <a:latin typeface="Avenir Next Cyr Medium"/>
            </a:endParaRPr>
          </a:p>
          <a:p>
            <a:pPr marL="12700">
              <a:spcBef>
                <a:spcPts val="100"/>
              </a:spcBef>
              <a:buClr>
                <a:srgbClr val="000000"/>
              </a:buClr>
              <a:buSzPts val="1300"/>
              <a:buFont typeface="Arial" charset="0"/>
              <a:buNone/>
            </a:pPr>
            <a:endParaRPr lang="ru-RU" sz="1400">
              <a:solidFill>
                <a:srgbClr val="DCDDDD"/>
              </a:solidFill>
              <a:latin typeface="Avenir Next Cyr Medium"/>
              <a:sym typeface="Calibri" pitchFamily="34" charset="0"/>
            </a:endParaRPr>
          </a:p>
          <a:p>
            <a:pPr marL="12700">
              <a:spcBef>
                <a:spcPts val="100"/>
              </a:spcBef>
              <a:buClr>
                <a:srgbClr val="DCDDDD"/>
              </a:buClr>
              <a:buSzPts val="1300"/>
              <a:buFont typeface="Calibri" pitchFamily="34" charset="0"/>
              <a:buChar char="-"/>
            </a:pPr>
            <a:r>
              <a:rPr lang="uk-UA" sz="1400">
                <a:solidFill>
                  <a:srgbClr val="DCDDDD"/>
                </a:solidFill>
                <a:latin typeface="Avenir Next Cyr Medium"/>
                <a:sym typeface="Calibri" pitchFamily="34" charset="0"/>
              </a:rPr>
              <a:t>Не працює</a:t>
            </a:r>
            <a:endParaRPr lang="ru-RU" sz="1400">
              <a:latin typeface="Avenir Next Cyr Medium"/>
            </a:endParaRPr>
          </a:p>
          <a:p>
            <a:pPr marL="12700">
              <a:spcBef>
                <a:spcPts val="100"/>
              </a:spcBef>
              <a:buClr>
                <a:srgbClr val="DCDDDD"/>
              </a:buClr>
              <a:buSzPts val="1300"/>
              <a:buFont typeface="Calibri" pitchFamily="34" charset="0"/>
              <a:buChar char="-"/>
            </a:pPr>
            <a:r>
              <a:rPr lang="uk-UA" sz="1400">
                <a:solidFill>
                  <a:srgbClr val="DCDDDD"/>
                </a:solidFill>
                <a:latin typeface="Avenir Next Cyr Medium"/>
                <a:sym typeface="Calibri" pitchFamily="34" charset="0"/>
              </a:rPr>
              <a:t>Зловживає алкоголем, наркотиками</a:t>
            </a:r>
            <a:endParaRPr lang="ru-RU" sz="1400">
              <a:latin typeface="Avenir Next Cyr Medium"/>
            </a:endParaRPr>
          </a:p>
          <a:p>
            <a:pPr marL="12700">
              <a:spcBef>
                <a:spcPts val="100"/>
              </a:spcBef>
              <a:buClr>
                <a:srgbClr val="DCDDDD"/>
              </a:buClr>
              <a:buSzPts val="1300"/>
              <a:buFont typeface="Calibri" pitchFamily="34" charset="0"/>
              <a:buChar char="-"/>
            </a:pPr>
            <a:r>
              <a:rPr lang="uk-UA" sz="1400">
                <a:solidFill>
                  <a:srgbClr val="DCDDDD"/>
                </a:solidFill>
                <a:latin typeface="Avenir Next Cyr Medium"/>
                <a:sym typeface="Calibri" pitchFamily="34" charset="0"/>
              </a:rPr>
              <a:t>Раніше притягався до  відповідальності</a:t>
            </a:r>
            <a:endParaRPr lang="ru-RU" sz="1400">
              <a:latin typeface="Avenir Next Cyr Medium"/>
            </a:endParaRPr>
          </a:p>
          <a:p>
            <a:pPr marL="12700">
              <a:spcBef>
                <a:spcPts val="100"/>
              </a:spcBef>
              <a:buClr>
                <a:srgbClr val="DCDDDD"/>
              </a:buClr>
              <a:buSzPts val="1300"/>
              <a:buFont typeface="Calibri" pitchFamily="34" charset="0"/>
              <a:buChar char="-"/>
            </a:pPr>
            <a:r>
              <a:rPr lang="uk-UA" sz="1400">
                <a:solidFill>
                  <a:srgbClr val="DCDDDD"/>
                </a:solidFill>
                <a:latin typeface="Avenir Next Cyr Medium"/>
                <a:sym typeface="Calibri" pitchFamily="34" charset="0"/>
              </a:rPr>
              <a:t>Вік 17-38 років</a:t>
            </a:r>
            <a:endParaRPr lang="ru-RU" sz="1400">
              <a:latin typeface="Avenir Next Cyr Medium"/>
            </a:endParaRPr>
          </a:p>
          <a:p>
            <a:pPr marL="12700">
              <a:buClr>
                <a:srgbClr val="000000"/>
              </a:buClr>
              <a:buFont typeface="Arial" charset="0"/>
              <a:buNone/>
            </a:pPr>
            <a:endParaRPr lang="ru-RU" sz="1300">
              <a:solidFill>
                <a:srgbClr val="DCDDDD"/>
              </a:solidFill>
              <a:latin typeface="Calibri" pitchFamily="34" charset="0"/>
              <a:sym typeface="Calibri" pitchFamily="34" charset="0"/>
            </a:endParaRPr>
          </a:p>
        </p:txBody>
      </p:sp>
      <p:sp>
        <p:nvSpPr>
          <p:cNvPr id="26635" name="Shape 2107"/>
          <p:cNvSpPr txBox="1">
            <a:spLocks noChangeArrowheads="1"/>
          </p:cNvSpPr>
          <p:nvPr/>
        </p:nvSpPr>
        <p:spPr bwMode="auto">
          <a:xfrm>
            <a:off x="5795963" y="476250"/>
            <a:ext cx="3348037" cy="2792413"/>
          </a:xfrm>
          <a:prstGeom prst="rect">
            <a:avLst/>
          </a:prstGeom>
          <a:noFill/>
          <a:ln w="9525">
            <a:noFill/>
            <a:miter lim="800000"/>
            <a:headEnd/>
            <a:tailEnd/>
          </a:ln>
        </p:spPr>
        <p:txBody>
          <a:bodyPr lIns="0" tIns="17125" rIns="0" bIns="0">
            <a:spAutoFit/>
          </a:bodyPr>
          <a:lstStyle/>
          <a:p>
            <a:pPr marL="12700">
              <a:buClr>
                <a:srgbClr val="173B64"/>
              </a:buClr>
              <a:buSzPts val="1600"/>
              <a:buFont typeface="Avenir"/>
              <a:buNone/>
            </a:pPr>
            <a:r>
              <a:rPr lang="uk-UA" b="1">
                <a:solidFill>
                  <a:srgbClr val="173B64"/>
                </a:solidFill>
                <a:latin typeface="Avenir Next Cyr Medium"/>
                <a:ea typeface="Avenir"/>
                <a:cs typeface="Avenir"/>
                <a:sym typeface="Avenir"/>
              </a:rPr>
              <a:t>              Хто жертви?</a:t>
            </a:r>
            <a:endParaRPr lang="ru-RU">
              <a:latin typeface="Avenir Next Cyr Medium"/>
              <a:ea typeface="Avenir"/>
              <a:cs typeface="Avenir"/>
              <a:sym typeface="Avenir"/>
            </a:endParaRPr>
          </a:p>
          <a:p>
            <a:pPr marL="12700">
              <a:spcBef>
                <a:spcPts val="1400"/>
              </a:spcBef>
              <a:buClr>
                <a:srgbClr val="173B64"/>
              </a:buClr>
              <a:buSzPts val="1300"/>
              <a:buFont typeface="Calibri" pitchFamily="34" charset="0"/>
              <a:buNone/>
            </a:pPr>
            <a:r>
              <a:rPr lang="uk-UA" sz="1400">
                <a:solidFill>
                  <a:srgbClr val="173B64"/>
                </a:solidFill>
                <a:latin typeface="Avenir Next Cyr Medium"/>
                <a:sym typeface="Calibri" pitchFamily="34" charset="0"/>
              </a:rPr>
              <a:t>Фактори ризику для жертв:</a:t>
            </a:r>
            <a:endParaRPr lang="ru-RU" sz="1400">
              <a:latin typeface="Avenir Next Cyr Medium"/>
            </a:endParaRPr>
          </a:p>
          <a:p>
            <a:pPr marL="12700">
              <a:spcBef>
                <a:spcPts val="1400"/>
              </a:spcBef>
              <a:buClr>
                <a:srgbClr val="173B64"/>
              </a:buClr>
              <a:buSzPts val="1300"/>
              <a:buFont typeface="Calibri" pitchFamily="34" charset="0"/>
              <a:buChar char="-"/>
            </a:pPr>
            <a:r>
              <a:rPr lang="uk-UA" sz="1400">
                <a:solidFill>
                  <a:srgbClr val="173B64"/>
                </a:solidFill>
                <a:latin typeface="Avenir Next Cyr Medium"/>
                <a:sym typeface="Calibri" pitchFamily="34" charset="0"/>
              </a:rPr>
              <a:t>Стан алкогольного сп’яніння;</a:t>
            </a:r>
            <a:endParaRPr lang="ru-RU" sz="1400">
              <a:latin typeface="Avenir Next Cyr Medium"/>
            </a:endParaRPr>
          </a:p>
          <a:p>
            <a:pPr marL="12700">
              <a:spcBef>
                <a:spcPts val="1400"/>
              </a:spcBef>
              <a:buClr>
                <a:srgbClr val="173B64"/>
              </a:buClr>
              <a:buSzPts val="1300"/>
              <a:buFont typeface="Calibri" pitchFamily="34" charset="0"/>
              <a:buChar char="-"/>
            </a:pPr>
            <a:r>
              <a:rPr lang="uk-UA" sz="1400">
                <a:solidFill>
                  <a:srgbClr val="173B64"/>
                </a:solidFill>
                <a:latin typeface="Avenir Next Cyr Medium"/>
                <a:sym typeface="Calibri" pitchFamily="34" charset="0"/>
              </a:rPr>
              <a:t>Рухався сам в темний час доби в слабоосвітленому місці</a:t>
            </a:r>
            <a:endParaRPr lang="ru-RU" sz="1400">
              <a:latin typeface="Avenir Next Cyr Medium"/>
            </a:endParaRPr>
          </a:p>
          <a:p>
            <a:pPr marL="12700">
              <a:spcBef>
                <a:spcPts val="1400"/>
              </a:spcBef>
              <a:buClr>
                <a:srgbClr val="173B64"/>
              </a:buClr>
              <a:buSzPts val="1300"/>
              <a:buFont typeface="Calibri" pitchFamily="34" charset="0"/>
              <a:buChar char="-"/>
            </a:pPr>
            <a:r>
              <a:rPr lang="uk-UA" sz="1400">
                <a:solidFill>
                  <a:srgbClr val="173B64"/>
                </a:solidFill>
                <a:latin typeface="Avenir Next Cyr Medium"/>
                <a:sym typeface="Calibri" pitchFamily="34" charset="0"/>
              </a:rPr>
              <a:t>Мав при собі, або випадково демонстрував гроші, або коштовні речі</a:t>
            </a:r>
            <a:endParaRPr lang="ru-RU" sz="1400">
              <a:latin typeface="Avenir Next Cyr Medium"/>
            </a:endParaRPr>
          </a:p>
          <a:p>
            <a:pPr marL="12700">
              <a:spcBef>
                <a:spcPts val="1400"/>
              </a:spcBef>
              <a:buClr>
                <a:srgbClr val="000000"/>
              </a:buClr>
              <a:buSzPts val="1300"/>
              <a:buFont typeface="Arial" charset="0"/>
              <a:buNone/>
            </a:pPr>
            <a:endParaRPr lang="ru-RU" sz="1000">
              <a:solidFill>
                <a:srgbClr val="173B64"/>
              </a:solidFill>
              <a:latin typeface="Calibri" pitchFamily="34" charset="0"/>
              <a:sym typeface="Calibri" pitchFamily="34" charset="0"/>
            </a:endParaRPr>
          </a:p>
          <a:p>
            <a:pPr marL="12700">
              <a:buClr>
                <a:srgbClr val="000000"/>
              </a:buClr>
              <a:buFont typeface="Arial" charset="0"/>
              <a:buNone/>
            </a:pPr>
            <a:endParaRPr lang="ru-RU" sz="1000">
              <a:solidFill>
                <a:srgbClr val="173B64"/>
              </a:solidFill>
              <a:latin typeface="Calibri" pitchFamily="34" charset="0"/>
              <a:sym typeface="Calibri" pitchFamily="34" charset="0"/>
            </a:endParaRPr>
          </a:p>
        </p:txBody>
      </p:sp>
      <p:sp>
        <p:nvSpPr>
          <p:cNvPr id="26636" name="Shape 2108"/>
          <p:cNvSpPr txBox="1">
            <a:spLocks noChangeArrowheads="1"/>
          </p:cNvSpPr>
          <p:nvPr/>
        </p:nvSpPr>
        <p:spPr bwMode="auto">
          <a:xfrm>
            <a:off x="3492500" y="2420938"/>
            <a:ext cx="933450" cy="153987"/>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latin typeface="Avenir"/>
                <a:ea typeface="Avenir"/>
                <a:cs typeface="Avenir"/>
                <a:sym typeface="Avenir"/>
              </a:rPr>
              <a:t>ЗАТРИМАНО</a:t>
            </a:r>
            <a:endParaRPr lang="ru-RU">
              <a:latin typeface="Calibri" pitchFamily="34" charset="0"/>
            </a:endParaRPr>
          </a:p>
        </p:txBody>
      </p:sp>
      <p:sp>
        <p:nvSpPr>
          <p:cNvPr id="26637" name="Shape 2109"/>
          <p:cNvSpPr>
            <a:spLocks/>
          </p:cNvSpPr>
          <p:nvPr/>
        </p:nvSpPr>
        <p:spPr bwMode="auto">
          <a:xfrm>
            <a:off x="527050" y="3865563"/>
            <a:ext cx="4565650" cy="0"/>
          </a:xfrm>
          <a:custGeom>
            <a:avLst/>
            <a:gdLst>
              <a:gd name="T0" fmla="*/ 0 w 6087745"/>
              <a:gd name="T1" fmla="*/ 0 h 120000"/>
              <a:gd name="T2" fmla="*/ 457003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sp>
        <p:nvSpPr>
          <p:cNvPr id="26638" name="Shape 2110"/>
          <p:cNvSpPr txBox="1">
            <a:spLocks noChangeArrowheads="1"/>
          </p:cNvSpPr>
          <p:nvPr/>
        </p:nvSpPr>
        <p:spPr bwMode="auto">
          <a:xfrm>
            <a:off x="617538" y="5321300"/>
            <a:ext cx="1254125" cy="1139825"/>
          </a:xfrm>
          <a:prstGeom prst="rect">
            <a:avLst/>
          </a:prstGeom>
          <a:noFill/>
          <a:ln w="9525">
            <a:noFill/>
            <a:miter lim="800000"/>
            <a:headEnd/>
            <a:tailEnd/>
          </a:ln>
        </p:spPr>
        <p:txBody>
          <a:bodyPr lIns="0" tIns="15875" rIns="0" bIns="0">
            <a:spAutoFit/>
          </a:bodyPr>
          <a:lstStyle/>
          <a:p>
            <a:pPr marL="57150">
              <a:buClr>
                <a:srgbClr val="152A65"/>
              </a:buClr>
              <a:buSzPts val="5000"/>
              <a:buFont typeface="Avenir"/>
              <a:buNone/>
            </a:pPr>
            <a:r>
              <a:rPr lang="en-US" sz="5000" b="1">
                <a:solidFill>
                  <a:srgbClr val="152A65"/>
                </a:solidFill>
                <a:latin typeface="Avenir"/>
                <a:ea typeface="Avenir"/>
                <a:cs typeface="Avenir"/>
                <a:sym typeface="Avenir"/>
              </a:rPr>
              <a:t>  4</a:t>
            </a:r>
            <a:endParaRPr lang="ru-RU" sz="5000">
              <a:solidFill>
                <a:srgbClr val="152A65"/>
              </a:solidFill>
              <a:latin typeface="Avenir"/>
              <a:ea typeface="Avenir"/>
              <a:cs typeface="Avenir"/>
              <a:sym typeface="Avenir"/>
            </a:endParaRPr>
          </a:p>
          <a:p>
            <a:pPr marL="57150" algn="ctr">
              <a:spcBef>
                <a:spcPts val="700"/>
              </a:spcBef>
              <a:buClr>
                <a:srgbClr val="152A65"/>
              </a:buClr>
              <a:buSzPts val="900"/>
              <a:buFont typeface="Avenir"/>
              <a:buNone/>
            </a:pPr>
            <a:r>
              <a:rPr lang="uk-UA" sz="900" b="1">
                <a:solidFill>
                  <a:srgbClr val="152A65"/>
                </a:solidFill>
                <a:latin typeface="Avenir"/>
                <a:ea typeface="Avenir"/>
                <a:cs typeface="Avenir"/>
                <a:sym typeface="Avenir"/>
              </a:rPr>
              <a:t>ПОГРАБУВАННЯ ТА РОЗБІЙ</a:t>
            </a:r>
            <a:endParaRPr lang="ru-RU">
              <a:latin typeface="Calibri" pitchFamily="34" charset="0"/>
            </a:endParaRPr>
          </a:p>
        </p:txBody>
      </p:sp>
      <p:grpSp>
        <p:nvGrpSpPr>
          <p:cNvPr id="26639" name="Shape 2111"/>
          <p:cNvGrpSpPr>
            <a:grpSpLocks/>
          </p:cNvGrpSpPr>
          <p:nvPr/>
        </p:nvGrpSpPr>
        <p:grpSpPr bwMode="auto">
          <a:xfrm>
            <a:off x="2482850" y="2357438"/>
            <a:ext cx="271463" cy="360362"/>
            <a:chOff x="0" y="0"/>
            <a:chExt cx="2147482581" cy="2147482847"/>
          </a:xfrm>
        </p:grpSpPr>
        <p:sp>
          <p:nvSpPr>
            <p:cNvPr id="26692" name="Shape 2112"/>
            <p:cNvSpPr>
              <a:spLocks/>
            </p:cNvSpPr>
            <p:nvPr/>
          </p:nvSpPr>
          <p:spPr bwMode="auto">
            <a:xfrm>
              <a:off x="603876243" y="539275419"/>
              <a:ext cx="157482201" cy="159072851"/>
            </a:xfrm>
            <a:custGeom>
              <a:avLst/>
              <a:gdLst>
                <a:gd name="T0" fmla="*/ 0 w 27939"/>
                <a:gd name="T1" fmla="*/ 0 h 27939"/>
                <a:gd name="T2" fmla="*/ 2147483647 w 27939"/>
                <a:gd name="T3" fmla="*/ 0 h 27939"/>
                <a:gd name="T4" fmla="*/ 2147483647 w 27939"/>
                <a:gd name="T5" fmla="*/ 2147483647 h 27939"/>
                <a:gd name="T6" fmla="*/ 0 w 27939"/>
                <a:gd name="T7" fmla="*/ 2147483647 h 27939"/>
                <a:gd name="T8" fmla="*/ 0 w 27939"/>
                <a:gd name="T9" fmla="*/ 0 h 27939"/>
                <a:gd name="T10" fmla="*/ 0 60000 65536"/>
                <a:gd name="T11" fmla="*/ 0 60000 65536"/>
                <a:gd name="T12" fmla="*/ 0 60000 65536"/>
                <a:gd name="T13" fmla="*/ 0 60000 65536"/>
                <a:gd name="T14" fmla="*/ 0 60000 65536"/>
                <a:gd name="T15" fmla="*/ 0 w 27939"/>
                <a:gd name="T16" fmla="*/ 0 h 27939"/>
                <a:gd name="T17" fmla="*/ 27939 w 27939"/>
                <a:gd name="T18" fmla="*/ 27939 h 27939"/>
              </a:gdLst>
              <a:ahLst/>
              <a:cxnLst>
                <a:cxn ang="T10">
                  <a:pos x="T0" y="T1"/>
                </a:cxn>
                <a:cxn ang="T11">
                  <a:pos x="T2" y="T3"/>
                </a:cxn>
                <a:cxn ang="T12">
                  <a:pos x="T4" y="T5"/>
                </a:cxn>
                <a:cxn ang="T13">
                  <a:pos x="T6" y="T7"/>
                </a:cxn>
                <a:cxn ang="T14">
                  <a:pos x="T8" y="T9"/>
                </a:cxn>
              </a:cxnLst>
              <a:rect l="T15" t="T16" r="T17" b="T18"/>
              <a:pathLst>
                <a:path w="27939" h="27939" extrusionOk="0">
                  <a:moveTo>
                    <a:pt x="0" y="0"/>
                  </a:moveTo>
                  <a:lnTo>
                    <a:pt x="27343" y="0"/>
                  </a:lnTo>
                  <a:lnTo>
                    <a:pt x="27343" y="27343"/>
                  </a:lnTo>
                  <a:lnTo>
                    <a:pt x="0" y="27343"/>
                  </a:lnTo>
                  <a:lnTo>
                    <a:pt x="0"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26693" name="Shape 2113"/>
            <p:cNvSpPr>
              <a:spLocks/>
            </p:cNvSpPr>
            <p:nvPr/>
          </p:nvSpPr>
          <p:spPr bwMode="auto">
            <a:xfrm>
              <a:off x="1547010478" y="713851253"/>
              <a:ext cx="196852669" cy="198840981"/>
            </a:xfrm>
            <a:custGeom>
              <a:avLst/>
              <a:gdLst>
                <a:gd name="T0" fmla="*/ 2147483647 w 34925"/>
                <a:gd name="T1" fmla="*/ 0 h 34925"/>
                <a:gd name="T2" fmla="*/ 0 w 34925"/>
                <a:gd name="T3" fmla="*/ 2147483647 h 34925"/>
                <a:gd name="T4" fmla="*/ 2147483647 w 34925"/>
                <a:gd name="T5" fmla="*/ 2147483647 h 34925"/>
                <a:gd name="T6" fmla="*/ 2147483647 w 34925"/>
                <a:gd name="T7" fmla="*/ 2147483647 h 34925"/>
                <a:gd name="T8" fmla="*/ 2147483647 w 34925"/>
                <a:gd name="T9" fmla="*/ 0 h 34925"/>
                <a:gd name="T10" fmla="*/ 0 60000 65536"/>
                <a:gd name="T11" fmla="*/ 0 60000 65536"/>
                <a:gd name="T12" fmla="*/ 0 60000 65536"/>
                <a:gd name="T13" fmla="*/ 0 60000 65536"/>
                <a:gd name="T14" fmla="*/ 0 60000 65536"/>
                <a:gd name="T15" fmla="*/ 0 w 34925"/>
                <a:gd name="T16" fmla="*/ 0 h 34925"/>
                <a:gd name="T17" fmla="*/ 34925 w 34925"/>
                <a:gd name="T18" fmla="*/ 34925 h 34925"/>
              </a:gdLst>
              <a:ahLst/>
              <a:cxnLst>
                <a:cxn ang="T10">
                  <a:pos x="T0" y="T1"/>
                </a:cxn>
                <a:cxn ang="T11">
                  <a:pos x="T2" y="T3"/>
                </a:cxn>
                <a:cxn ang="T12">
                  <a:pos x="T4" y="T5"/>
                </a:cxn>
                <a:cxn ang="T13">
                  <a:pos x="T6" y="T7"/>
                </a:cxn>
                <a:cxn ang="T14">
                  <a:pos x="T8" y="T9"/>
                </a:cxn>
              </a:cxnLst>
              <a:rect l="T15" t="T16" r="T17" b="T18"/>
              <a:pathLst>
                <a:path w="34925" h="34925" extrusionOk="0">
                  <a:moveTo>
                    <a:pt x="8356" y="0"/>
                  </a:moveTo>
                  <a:lnTo>
                    <a:pt x="0" y="26022"/>
                  </a:lnTo>
                  <a:lnTo>
                    <a:pt x="26047" y="34366"/>
                  </a:lnTo>
                  <a:lnTo>
                    <a:pt x="34391" y="8331"/>
                  </a:lnTo>
                  <a:lnTo>
                    <a:pt x="8356"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26694" name="Shape 2114"/>
            <p:cNvSpPr>
              <a:spLocks/>
            </p:cNvSpPr>
            <p:nvPr/>
          </p:nvSpPr>
          <p:spPr bwMode="auto">
            <a:xfrm>
              <a:off x="-667" y="-674"/>
              <a:ext cx="2147483647" cy="2147483647"/>
            </a:xfrm>
            <a:custGeom>
              <a:avLst/>
              <a:gdLst>
                <a:gd name="T0" fmla="*/ 2147483647 w 381000"/>
                <a:gd name="T1" fmla="*/ 2147483647 h 377189"/>
                <a:gd name="T2" fmla="*/ 2147483647 w 381000"/>
                <a:gd name="T3" fmla="*/ 2147483647 h 377189"/>
                <a:gd name="T4" fmla="*/ 2147483647 w 381000"/>
                <a:gd name="T5" fmla="*/ 2147483647 h 377189"/>
                <a:gd name="T6" fmla="*/ 2147483647 w 381000"/>
                <a:gd name="T7" fmla="*/ 2147483647 h 377189"/>
                <a:gd name="T8" fmla="*/ 2147483647 w 381000"/>
                <a:gd name="T9" fmla="*/ 2147483647 h 377189"/>
                <a:gd name="T10" fmla="*/ 2147483647 w 381000"/>
                <a:gd name="T11" fmla="*/ 2147483647 h 377189"/>
                <a:gd name="T12" fmla="*/ 2147483647 w 381000"/>
                <a:gd name="T13" fmla="*/ 2147483647 h 377189"/>
                <a:gd name="T14" fmla="*/ 2147483647 w 381000"/>
                <a:gd name="T15" fmla="*/ 2147483647 h 377189"/>
                <a:gd name="T16" fmla="*/ 2147483647 w 381000"/>
                <a:gd name="T17" fmla="*/ 2147483647 h 377189"/>
                <a:gd name="T18" fmla="*/ 2147483647 w 381000"/>
                <a:gd name="T19" fmla="*/ 2147483647 h 377189"/>
                <a:gd name="T20" fmla="*/ 2147483647 w 381000"/>
                <a:gd name="T21" fmla="*/ 2147483647 h 377189"/>
                <a:gd name="T22" fmla="*/ 2147483647 w 381000"/>
                <a:gd name="T23" fmla="*/ 2147483647 h 377189"/>
                <a:gd name="T24" fmla="*/ 2147483647 w 381000"/>
                <a:gd name="T25" fmla="*/ 2147483647 h 377189"/>
                <a:gd name="T26" fmla="*/ 2147483647 w 381000"/>
                <a:gd name="T27" fmla="*/ 2147483647 h 377189"/>
                <a:gd name="T28" fmla="*/ 2147483647 w 381000"/>
                <a:gd name="T29" fmla="*/ 2147483647 h 377189"/>
                <a:gd name="T30" fmla="*/ 2147483647 w 381000"/>
                <a:gd name="T31" fmla="*/ 2147483647 h 377189"/>
                <a:gd name="T32" fmla="*/ 2147483647 w 381000"/>
                <a:gd name="T33" fmla="*/ 2147483647 h 377189"/>
                <a:gd name="T34" fmla="*/ 2147483647 w 381000"/>
                <a:gd name="T35" fmla="*/ 2147483647 h 377189"/>
                <a:gd name="T36" fmla="*/ 2147483647 w 381000"/>
                <a:gd name="T37" fmla="*/ 2147483647 h 377189"/>
                <a:gd name="T38" fmla="*/ 2147483647 w 381000"/>
                <a:gd name="T39" fmla="*/ 2147483647 h 377189"/>
                <a:gd name="T40" fmla="*/ 2147483647 w 381000"/>
                <a:gd name="T41" fmla="*/ 2147483647 h 377189"/>
                <a:gd name="T42" fmla="*/ 2147483647 w 381000"/>
                <a:gd name="T43" fmla="*/ 2147483647 h 377189"/>
                <a:gd name="T44" fmla="*/ 2147483647 w 381000"/>
                <a:gd name="T45" fmla="*/ 2147483647 h 377189"/>
                <a:gd name="T46" fmla="*/ 2147483647 w 381000"/>
                <a:gd name="T47" fmla="*/ 2147483647 h 377189"/>
                <a:gd name="T48" fmla="*/ 2147483647 w 381000"/>
                <a:gd name="T49" fmla="*/ 2147483647 h 377189"/>
                <a:gd name="T50" fmla="*/ 2147483647 w 381000"/>
                <a:gd name="T51" fmla="*/ 2147483647 h 377189"/>
                <a:gd name="T52" fmla="*/ 2147483647 w 381000"/>
                <a:gd name="T53" fmla="*/ 2147483647 h 377189"/>
                <a:gd name="T54" fmla="*/ 2147483647 w 381000"/>
                <a:gd name="T55" fmla="*/ 2147483647 h 377189"/>
                <a:gd name="T56" fmla="*/ 2147483647 w 381000"/>
                <a:gd name="T57" fmla="*/ 2147483647 h 377189"/>
                <a:gd name="T58" fmla="*/ 2147483647 w 381000"/>
                <a:gd name="T59" fmla="*/ 2147483647 h 377189"/>
                <a:gd name="T60" fmla="*/ 2147483647 w 381000"/>
                <a:gd name="T61" fmla="*/ 2147483647 h 377189"/>
                <a:gd name="T62" fmla="*/ 2147483647 w 381000"/>
                <a:gd name="T63" fmla="*/ 2147483647 h 377189"/>
                <a:gd name="T64" fmla="*/ 2147483647 w 381000"/>
                <a:gd name="T65" fmla="*/ 2147483647 h 377189"/>
                <a:gd name="T66" fmla="*/ 2147483647 w 381000"/>
                <a:gd name="T67" fmla="*/ 2147483647 h 377189"/>
                <a:gd name="T68" fmla="*/ 2147483647 w 381000"/>
                <a:gd name="T69" fmla="*/ 2147483647 h 377189"/>
                <a:gd name="T70" fmla="*/ 2147483647 w 381000"/>
                <a:gd name="T71" fmla="*/ 2147483647 h 377189"/>
                <a:gd name="T72" fmla="*/ 2147483647 w 381000"/>
                <a:gd name="T73" fmla="*/ 2147483647 h 377189"/>
                <a:gd name="T74" fmla="*/ 2147483647 w 381000"/>
                <a:gd name="T75" fmla="*/ 2147483647 h 377189"/>
                <a:gd name="T76" fmla="*/ 2147483647 w 381000"/>
                <a:gd name="T77" fmla="*/ 2147483647 h 377189"/>
                <a:gd name="T78" fmla="*/ 2147483647 w 381000"/>
                <a:gd name="T79" fmla="*/ 2147483647 h 377189"/>
                <a:gd name="T80" fmla="*/ 2147483647 w 381000"/>
                <a:gd name="T81" fmla="*/ 2147483647 h 377189"/>
                <a:gd name="T82" fmla="*/ 2147483647 w 381000"/>
                <a:gd name="T83" fmla="*/ 2147483647 h 377189"/>
                <a:gd name="T84" fmla="*/ 2147483647 w 381000"/>
                <a:gd name="T85" fmla="*/ 2147483647 h 377189"/>
                <a:gd name="T86" fmla="*/ 2147483647 w 381000"/>
                <a:gd name="T87" fmla="*/ 2147483647 h 377189"/>
                <a:gd name="T88" fmla="*/ 2147483647 w 381000"/>
                <a:gd name="T89" fmla="*/ 2147483647 h 377189"/>
                <a:gd name="T90" fmla="*/ 2147483647 w 381000"/>
                <a:gd name="T91" fmla="*/ 2147483647 h 377189"/>
                <a:gd name="T92" fmla="*/ 2147483647 w 381000"/>
                <a:gd name="T93" fmla="*/ 2147483647 h 377189"/>
                <a:gd name="T94" fmla="*/ 2147483647 w 381000"/>
                <a:gd name="T95" fmla="*/ 2147483647 h 377189"/>
                <a:gd name="T96" fmla="*/ 2147483647 w 381000"/>
                <a:gd name="T97" fmla="*/ 2147483647 h 377189"/>
                <a:gd name="T98" fmla="*/ 2147483647 w 381000"/>
                <a:gd name="T99" fmla="*/ 2147483647 h 377189"/>
                <a:gd name="T100" fmla="*/ 2147483647 w 381000"/>
                <a:gd name="T101" fmla="*/ 2147483647 h 377189"/>
                <a:gd name="T102" fmla="*/ 2147483647 w 381000"/>
                <a:gd name="T103" fmla="*/ 2147483647 h 377189"/>
                <a:gd name="T104" fmla="*/ 2147483647 w 381000"/>
                <a:gd name="T105" fmla="*/ 2147483647 h 377189"/>
                <a:gd name="T106" fmla="*/ 2147483647 w 381000"/>
                <a:gd name="T107" fmla="*/ 2147483647 h 377189"/>
                <a:gd name="T108" fmla="*/ 2147483647 w 381000"/>
                <a:gd name="T109" fmla="*/ 2147483647 h 377189"/>
                <a:gd name="T110" fmla="*/ 2147483647 w 381000"/>
                <a:gd name="T111" fmla="*/ 2147483647 h 377189"/>
                <a:gd name="T112" fmla="*/ 2147483647 w 381000"/>
                <a:gd name="T113" fmla="*/ 2147483647 h 37718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1000"/>
                <a:gd name="T172" fmla="*/ 0 h 377189"/>
                <a:gd name="T173" fmla="*/ 381000 w 381000"/>
                <a:gd name="T174" fmla="*/ 377189 h 37718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1000" h="377189" extrusionOk="0">
                  <a:moveTo>
                    <a:pt x="191204" y="342900"/>
                  </a:moveTo>
                  <a:lnTo>
                    <a:pt x="168645" y="342900"/>
                  </a:lnTo>
                  <a:lnTo>
                    <a:pt x="210235" y="369570"/>
                  </a:lnTo>
                  <a:lnTo>
                    <a:pt x="257268" y="377190"/>
                  </a:lnTo>
                  <a:lnTo>
                    <a:pt x="304064" y="368300"/>
                  </a:lnTo>
                  <a:lnTo>
                    <a:pt x="311497" y="363220"/>
                  </a:lnTo>
                  <a:lnTo>
                    <a:pt x="265510" y="363220"/>
                  </a:lnTo>
                  <a:lnTo>
                    <a:pt x="221706" y="359410"/>
                  </a:lnTo>
                  <a:lnTo>
                    <a:pt x="208863" y="354330"/>
                  </a:lnTo>
                  <a:lnTo>
                    <a:pt x="196789" y="346710"/>
                  </a:lnTo>
                  <a:lnTo>
                    <a:pt x="191204" y="342900"/>
                  </a:lnTo>
                  <a:close/>
                </a:path>
                <a:path w="381000" h="377189" extrusionOk="0">
                  <a:moveTo>
                    <a:pt x="300692" y="104140"/>
                  </a:moveTo>
                  <a:lnTo>
                    <a:pt x="256136" y="104140"/>
                  </a:lnTo>
                  <a:lnTo>
                    <a:pt x="342331" y="132080"/>
                  </a:lnTo>
                  <a:lnTo>
                    <a:pt x="330012" y="170180"/>
                  </a:lnTo>
                  <a:lnTo>
                    <a:pt x="333098" y="173990"/>
                  </a:lnTo>
                  <a:lnTo>
                    <a:pt x="352248" y="198120"/>
                  </a:lnTo>
                  <a:lnTo>
                    <a:pt x="363687" y="226060"/>
                  </a:lnTo>
                  <a:lnTo>
                    <a:pt x="366975" y="256540"/>
                  </a:lnTo>
                  <a:lnTo>
                    <a:pt x="361673" y="287020"/>
                  </a:lnTo>
                  <a:lnTo>
                    <a:pt x="361406" y="287020"/>
                  </a:lnTo>
                  <a:lnTo>
                    <a:pt x="339855" y="325120"/>
                  </a:lnTo>
                  <a:lnTo>
                    <a:pt x="306391" y="351790"/>
                  </a:lnTo>
                  <a:lnTo>
                    <a:pt x="265510" y="363220"/>
                  </a:lnTo>
                  <a:lnTo>
                    <a:pt x="311497" y="363220"/>
                  </a:lnTo>
                  <a:lnTo>
                    <a:pt x="344947" y="340360"/>
                  </a:lnTo>
                  <a:lnTo>
                    <a:pt x="369189" y="304800"/>
                  </a:lnTo>
                  <a:lnTo>
                    <a:pt x="380412" y="257810"/>
                  </a:lnTo>
                  <a:lnTo>
                    <a:pt x="377354" y="224790"/>
                  </a:lnTo>
                  <a:lnTo>
                    <a:pt x="365614" y="194310"/>
                  </a:lnTo>
                  <a:lnTo>
                    <a:pt x="345607" y="166370"/>
                  </a:lnTo>
                  <a:lnTo>
                    <a:pt x="359552" y="123190"/>
                  </a:lnTo>
                  <a:lnTo>
                    <a:pt x="339511" y="116840"/>
                  </a:lnTo>
                  <a:lnTo>
                    <a:pt x="340768" y="113030"/>
                  </a:lnTo>
                  <a:lnTo>
                    <a:pt x="326798" y="113030"/>
                  </a:lnTo>
                  <a:lnTo>
                    <a:pt x="300692" y="104140"/>
                  </a:lnTo>
                  <a:close/>
                </a:path>
                <a:path w="381000" h="377189" extrusionOk="0">
                  <a:moveTo>
                    <a:pt x="182323" y="71120"/>
                  </a:moveTo>
                  <a:lnTo>
                    <a:pt x="64416" y="71120"/>
                  </a:lnTo>
                  <a:lnTo>
                    <a:pt x="64416" y="116840"/>
                  </a:lnTo>
                  <a:lnTo>
                    <a:pt x="26494" y="148590"/>
                  </a:lnTo>
                  <a:lnTo>
                    <a:pt x="4490" y="190500"/>
                  </a:lnTo>
                  <a:lnTo>
                    <a:pt x="0" y="238760"/>
                  </a:lnTo>
                  <a:lnTo>
                    <a:pt x="14620" y="285750"/>
                  </a:lnTo>
                  <a:lnTo>
                    <a:pt x="43099" y="321310"/>
                  </a:lnTo>
                  <a:lnTo>
                    <a:pt x="80979" y="342900"/>
                  </a:lnTo>
                  <a:lnTo>
                    <a:pt x="124185" y="350520"/>
                  </a:lnTo>
                  <a:lnTo>
                    <a:pt x="168645" y="342900"/>
                  </a:lnTo>
                  <a:lnTo>
                    <a:pt x="191204" y="342900"/>
                  </a:lnTo>
                  <a:lnTo>
                    <a:pt x="185619" y="339090"/>
                  </a:lnTo>
                  <a:lnTo>
                    <a:pt x="184172" y="337820"/>
                  </a:lnTo>
                  <a:lnTo>
                    <a:pt x="123408" y="337820"/>
                  </a:lnTo>
                  <a:lnTo>
                    <a:pt x="80179" y="328930"/>
                  </a:lnTo>
                  <a:lnTo>
                    <a:pt x="44884" y="304800"/>
                  </a:lnTo>
                  <a:lnTo>
                    <a:pt x="21095" y="269240"/>
                  </a:lnTo>
                  <a:lnTo>
                    <a:pt x="12385" y="226060"/>
                  </a:lnTo>
                  <a:lnTo>
                    <a:pt x="16730" y="195580"/>
                  </a:lnTo>
                  <a:lnTo>
                    <a:pt x="29120" y="167640"/>
                  </a:lnTo>
                  <a:lnTo>
                    <a:pt x="48611" y="144780"/>
                  </a:lnTo>
                  <a:lnTo>
                    <a:pt x="74259" y="127000"/>
                  </a:lnTo>
                  <a:lnTo>
                    <a:pt x="78082" y="124460"/>
                  </a:lnTo>
                  <a:lnTo>
                    <a:pt x="78082" y="85090"/>
                  </a:lnTo>
                  <a:lnTo>
                    <a:pt x="182323" y="85090"/>
                  </a:lnTo>
                  <a:lnTo>
                    <a:pt x="182323" y="71120"/>
                  </a:lnTo>
                  <a:close/>
                </a:path>
                <a:path w="381000" h="377189" extrusionOk="0">
                  <a:moveTo>
                    <a:pt x="159736" y="308610"/>
                  </a:moveTo>
                  <a:lnTo>
                    <a:pt x="143093" y="308610"/>
                  </a:lnTo>
                  <a:lnTo>
                    <a:pt x="143766" y="309880"/>
                  </a:lnTo>
                  <a:lnTo>
                    <a:pt x="144045" y="309880"/>
                  </a:lnTo>
                  <a:lnTo>
                    <a:pt x="145468" y="313690"/>
                  </a:lnTo>
                  <a:lnTo>
                    <a:pt x="148770" y="318770"/>
                  </a:lnTo>
                  <a:lnTo>
                    <a:pt x="149862" y="321310"/>
                  </a:lnTo>
                  <a:lnTo>
                    <a:pt x="152808" y="325120"/>
                  </a:lnTo>
                  <a:lnTo>
                    <a:pt x="155336" y="328930"/>
                  </a:lnTo>
                  <a:lnTo>
                    <a:pt x="158054" y="332740"/>
                  </a:lnTo>
                  <a:lnTo>
                    <a:pt x="149567" y="335280"/>
                  </a:lnTo>
                  <a:lnTo>
                    <a:pt x="132202" y="337820"/>
                  </a:lnTo>
                  <a:lnTo>
                    <a:pt x="184172" y="337820"/>
                  </a:lnTo>
                  <a:lnTo>
                    <a:pt x="175491" y="330200"/>
                  </a:lnTo>
                  <a:lnTo>
                    <a:pt x="173027" y="327660"/>
                  </a:lnTo>
                  <a:lnTo>
                    <a:pt x="170690" y="323850"/>
                  </a:lnTo>
                  <a:lnTo>
                    <a:pt x="168645" y="321310"/>
                  </a:lnTo>
                  <a:lnTo>
                    <a:pt x="164338" y="316230"/>
                  </a:lnTo>
                  <a:lnTo>
                    <a:pt x="160433" y="309880"/>
                  </a:lnTo>
                  <a:lnTo>
                    <a:pt x="159736" y="308610"/>
                  </a:lnTo>
                  <a:close/>
                </a:path>
                <a:path w="381000" h="377189" extrusionOk="0">
                  <a:moveTo>
                    <a:pt x="194909" y="288290"/>
                  </a:moveTo>
                  <a:lnTo>
                    <a:pt x="180342" y="288290"/>
                  </a:lnTo>
                  <a:lnTo>
                    <a:pt x="184388" y="295910"/>
                  </a:lnTo>
                  <a:lnTo>
                    <a:pt x="211292" y="323850"/>
                  </a:lnTo>
                  <a:lnTo>
                    <a:pt x="263175" y="336550"/>
                  </a:lnTo>
                  <a:lnTo>
                    <a:pt x="294001" y="327660"/>
                  </a:lnTo>
                  <a:lnTo>
                    <a:pt x="300735" y="322580"/>
                  </a:lnTo>
                  <a:lnTo>
                    <a:pt x="261912" y="322580"/>
                  </a:lnTo>
                  <a:lnTo>
                    <a:pt x="234215" y="320040"/>
                  </a:lnTo>
                  <a:lnTo>
                    <a:pt x="227484" y="317500"/>
                  </a:lnTo>
                  <a:lnTo>
                    <a:pt x="221109" y="314960"/>
                  </a:lnTo>
                  <a:lnTo>
                    <a:pt x="215343" y="309880"/>
                  </a:lnTo>
                  <a:lnTo>
                    <a:pt x="221777" y="300990"/>
                  </a:lnTo>
                  <a:lnTo>
                    <a:pt x="204942" y="300990"/>
                  </a:lnTo>
                  <a:lnTo>
                    <a:pt x="203507" y="299720"/>
                  </a:lnTo>
                  <a:lnTo>
                    <a:pt x="200332" y="295910"/>
                  </a:lnTo>
                  <a:lnTo>
                    <a:pt x="198973" y="294640"/>
                  </a:lnTo>
                  <a:lnTo>
                    <a:pt x="197703" y="293370"/>
                  </a:lnTo>
                  <a:lnTo>
                    <a:pt x="196471" y="290830"/>
                  </a:lnTo>
                  <a:lnTo>
                    <a:pt x="194909" y="288290"/>
                  </a:lnTo>
                  <a:close/>
                </a:path>
                <a:path w="381000" h="377189" extrusionOk="0">
                  <a:moveTo>
                    <a:pt x="299942" y="182880"/>
                  </a:moveTo>
                  <a:lnTo>
                    <a:pt x="259122" y="182880"/>
                  </a:lnTo>
                  <a:lnTo>
                    <a:pt x="268281" y="184150"/>
                  </a:lnTo>
                  <a:lnTo>
                    <a:pt x="277256" y="186690"/>
                  </a:lnTo>
                  <a:lnTo>
                    <a:pt x="301508" y="200660"/>
                  </a:lnTo>
                  <a:lnTo>
                    <a:pt x="318110" y="220980"/>
                  </a:lnTo>
                  <a:lnTo>
                    <a:pt x="325614" y="246380"/>
                  </a:lnTo>
                  <a:lnTo>
                    <a:pt x="322569" y="274320"/>
                  </a:lnTo>
                  <a:lnTo>
                    <a:pt x="308932" y="298450"/>
                  </a:lnTo>
                  <a:lnTo>
                    <a:pt x="287765" y="314960"/>
                  </a:lnTo>
                  <a:lnTo>
                    <a:pt x="261912" y="322580"/>
                  </a:lnTo>
                  <a:lnTo>
                    <a:pt x="300735" y="322580"/>
                  </a:lnTo>
                  <a:lnTo>
                    <a:pt x="319254" y="308610"/>
                  </a:lnTo>
                  <a:lnTo>
                    <a:pt x="335549" y="279400"/>
                  </a:lnTo>
                  <a:lnTo>
                    <a:pt x="339072" y="262890"/>
                  </a:lnTo>
                  <a:lnTo>
                    <a:pt x="339344" y="246380"/>
                  </a:lnTo>
                  <a:lnTo>
                    <a:pt x="336404" y="229870"/>
                  </a:lnTo>
                  <a:lnTo>
                    <a:pt x="330291" y="214630"/>
                  </a:lnTo>
                  <a:lnTo>
                    <a:pt x="313296" y="191770"/>
                  </a:lnTo>
                  <a:lnTo>
                    <a:pt x="299942" y="182880"/>
                  </a:lnTo>
                  <a:close/>
                </a:path>
                <a:path w="381000" h="377189" extrusionOk="0">
                  <a:moveTo>
                    <a:pt x="110684" y="144780"/>
                  </a:moveTo>
                  <a:lnTo>
                    <a:pt x="80411" y="154940"/>
                  </a:lnTo>
                  <a:lnTo>
                    <a:pt x="55666" y="177800"/>
                  </a:lnTo>
                  <a:lnTo>
                    <a:pt x="41462" y="207010"/>
                  </a:lnTo>
                  <a:lnTo>
                    <a:pt x="39923" y="238760"/>
                  </a:lnTo>
                  <a:lnTo>
                    <a:pt x="50507" y="269240"/>
                  </a:lnTo>
                  <a:lnTo>
                    <a:pt x="72671" y="294640"/>
                  </a:lnTo>
                  <a:lnTo>
                    <a:pt x="88750" y="303530"/>
                  </a:lnTo>
                  <a:lnTo>
                    <a:pt x="106292" y="309880"/>
                  </a:lnTo>
                  <a:lnTo>
                    <a:pt x="124628" y="311150"/>
                  </a:lnTo>
                  <a:lnTo>
                    <a:pt x="143093" y="308610"/>
                  </a:lnTo>
                  <a:lnTo>
                    <a:pt x="159736" y="308610"/>
                  </a:lnTo>
                  <a:lnTo>
                    <a:pt x="156946" y="303530"/>
                  </a:lnTo>
                  <a:lnTo>
                    <a:pt x="153888" y="297180"/>
                  </a:lnTo>
                  <a:lnTo>
                    <a:pt x="153559" y="295910"/>
                  </a:lnTo>
                  <a:lnTo>
                    <a:pt x="110422" y="295910"/>
                  </a:lnTo>
                  <a:lnTo>
                    <a:pt x="85410" y="285750"/>
                  </a:lnTo>
                  <a:lnTo>
                    <a:pt x="65893" y="266700"/>
                  </a:lnTo>
                  <a:lnTo>
                    <a:pt x="54561" y="241300"/>
                  </a:lnTo>
                  <a:lnTo>
                    <a:pt x="53979" y="214630"/>
                  </a:lnTo>
                  <a:lnTo>
                    <a:pt x="63766" y="189230"/>
                  </a:lnTo>
                  <a:lnTo>
                    <a:pt x="82215" y="168910"/>
                  </a:lnTo>
                  <a:lnTo>
                    <a:pt x="107622" y="158750"/>
                  </a:lnTo>
                  <a:lnTo>
                    <a:pt x="122216" y="156210"/>
                  </a:lnTo>
                  <a:lnTo>
                    <a:pt x="164568" y="156210"/>
                  </a:lnTo>
                  <a:lnTo>
                    <a:pt x="142722" y="146050"/>
                  </a:lnTo>
                  <a:lnTo>
                    <a:pt x="110684" y="144780"/>
                  </a:lnTo>
                  <a:close/>
                </a:path>
                <a:path w="381000" h="377189" extrusionOk="0">
                  <a:moveTo>
                    <a:pt x="182323" y="85090"/>
                  </a:moveTo>
                  <a:lnTo>
                    <a:pt x="168645" y="85090"/>
                  </a:lnTo>
                  <a:lnTo>
                    <a:pt x="168645" y="124460"/>
                  </a:lnTo>
                  <a:lnTo>
                    <a:pt x="172468" y="127000"/>
                  </a:lnTo>
                  <a:lnTo>
                    <a:pt x="181055" y="132080"/>
                  </a:lnTo>
                  <a:lnTo>
                    <a:pt x="189165" y="137160"/>
                  </a:lnTo>
                  <a:lnTo>
                    <a:pt x="218877" y="170180"/>
                  </a:lnTo>
                  <a:lnTo>
                    <a:pt x="233551" y="214630"/>
                  </a:lnTo>
                  <a:lnTo>
                    <a:pt x="232617" y="245110"/>
                  </a:lnTo>
                  <a:lnTo>
                    <a:pt x="222970" y="275590"/>
                  </a:lnTo>
                  <a:lnTo>
                    <a:pt x="204942" y="300990"/>
                  </a:lnTo>
                  <a:lnTo>
                    <a:pt x="221777" y="300990"/>
                  </a:lnTo>
                  <a:lnTo>
                    <a:pt x="234645" y="283210"/>
                  </a:lnTo>
                  <a:lnTo>
                    <a:pt x="245568" y="251460"/>
                  </a:lnTo>
                  <a:lnTo>
                    <a:pt x="247735" y="218440"/>
                  </a:lnTo>
                  <a:lnTo>
                    <a:pt x="240769" y="185420"/>
                  </a:lnTo>
                  <a:lnTo>
                    <a:pt x="249908" y="182880"/>
                  </a:lnTo>
                  <a:lnTo>
                    <a:pt x="299942" y="182880"/>
                  </a:lnTo>
                  <a:lnTo>
                    <a:pt x="290403" y="176530"/>
                  </a:lnTo>
                  <a:lnTo>
                    <a:pt x="269098" y="171450"/>
                  </a:lnTo>
                  <a:lnTo>
                    <a:pt x="234889" y="171450"/>
                  </a:lnTo>
                  <a:lnTo>
                    <a:pt x="234609" y="170180"/>
                  </a:lnTo>
                  <a:lnTo>
                    <a:pt x="233174" y="167640"/>
                  </a:lnTo>
                  <a:lnTo>
                    <a:pt x="231599" y="165100"/>
                  </a:lnTo>
                  <a:lnTo>
                    <a:pt x="229288" y="161290"/>
                  </a:lnTo>
                  <a:lnTo>
                    <a:pt x="220588" y="148590"/>
                  </a:lnTo>
                  <a:lnTo>
                    <a:pt x="220588" y="147320"/>
                  </a:lnTo>
                  <a:lnTo>
                    <a:pt x="233123" y="144780"/>
                  </a:lnTo>
                  <a:lnTo>
                    <a:pt x="243842" y="142240"/>
                  </a:lnTo>
                  <a:lnTo>
                    <a:pt x="245481" y="137160"/>
                  </a:lnTo>
                  <a:lnTo>
                    <a:pt x="210263" y="137160"/>
                  </a:lnTo>
                  <a:lnTo>
                    <a:pt x="203838" y="130810"/>
                  </a:lnTo>
                  <a:lnTo>
                    <a:pt x="197022" y="125730"/>
                  </a:lnTo>
                  <a:lnTo>
                    <a:pt x="189841" y="120650"/>
                  </a:lnTo>
                  <a:lnTo>
                    <a:pt x="182323" y="116840"/>
                  </a:lnTo>
                  <a:lnTo>
                    <a:pt x="182323" y="85090"/>
                  </a:lnTo>
                  <a:close/>
                </a:path>
                <a:path w="381000" h="377189" extrusionOk="0">
                  <a:moveTo>
                    <a:pt x="164568" y="156210"/>
                  </a:moveTo>
                  <a:lnTo>
                    <a:pt x="122216" y="156210"/>
                  </a:lnTo>
                  <a:lnTo>
                    <a:pt x="136689" y="157480"/>
                  </a:lnTo>
                  <a:lnTo>
                    <a:pt x="150567" y="162560"/>
                  </a:lnTo>
                  <a:lnTo>
                    <a:pt x="163375" y="168910"/>
                  </a:lnTo>
                  <a:lnTo>
                    <a:pt x="144199" y="196850"/>
                  </a:lnTo>
                  <a:lnTo>
                    <a:pt x="133377" y="228600"/>
                  </a:lnTo>
                  <a:lnTo>
                    <a:pt x="131271" y="261620"/>
                  </a:lnTo>
                  <a:lnTo>
                    <a:pt x="138242" y="294640"/>
                  </a:lnTo>
                  <a:lnTo>
                    <a:pt x="110422" y="295910"/>
                  </a:lnTo>
                  <a:lnTo>
                    <a:pt x="153559" y="295910"/>
                  </a:lnTo>
                  <a:lnTo>
                    <a:pt x="145661" y="265430"/>
                  </a:lnTo>
                  <a:lnTo>
                    <a:pt x="146482" y="234950"/>
                  </a:lnTo>
                  <a:lnTo>
                    <a:pt x="156026" y="204470"/>
                  </a:lnTo>
                  <a:lnTo>
                    <a:pt x="173967" y="177800"/>
                  </a:lnTo>
                  <a:lnTo>
                    <a:pt x="189868" y="177800"/>
                  </a:lnTo>
                  <a:lnTo>
                    <a:pt x="189070" y="176530"/>
                  </a:lnTo>
                  <a:lnTo>
                    <a:pt x="183574" y="170180"/>
                  </a:lnTo>
                  <a:lnTo>
                    <a:pt x="177408" y="163830"/>
                  </a:lnTo>
                  <a:lnTo>
                    <a:pt x="172760" y="160020"/>
                  </a:lnTo>
                  <a:lnTo>
                    <a:pt x="164568" y="156210"/>
                  </a:lnTo>
                  <a:close/>
                </a:path>
                <a:path w="381000" h="377189" extrusionOk="0">
                  <a:moveTo>
                    <a:pt x="189868" y="177800"/>
                  </a:moveTo>
                  <a:lnTo>
                    <a:pt x="173967" y="177800"/>
                  </a:lnTo>
                  <a:lnTo>
                    <a:pt x="175402" y="179070"/>
                  </a:lnTo>
                  <a:lnTo>
                    <a:pt x="177192" y="181610"/>
                  </a:lnTo>
                  <a:lnTo>
                    <a:pt x="178653" y="182880"/>
                  </a:lnTo>
                  <a:lnTo>
                    <a:pt x="179999" y="185420"/>
                  </a:lnTo>
                  <a:lnTo>
                    <a:pt x="181218" y="186690"/>
                  </a:lnTo>
                  <a:lnTo>
                    <a:pt x="182450" y="189230"/>
                  </a:lnTo>
                  <a:lnTo>
                    <a:pt x="184025" y="191770"/>
                  </a:lnTo>
                  <a:lnTo>
                    <a:pt x="185447" y="194310"/>
                  </a:lnTo>
                  <a:lnTo>
                    <a:pt x="186692" y="196850"/>
                  </a:lnTo>
                  <a:lnTo>
                    <a:pt x="188064" y="199390"/>
                  </a:lnTo>
                  <a:lnTo>
                    <a:pt x="188610" y="200660"/>
                  </a:lnTo>
                  <a:lnTo>
                    <a:pt x="189156" y="203200"/>
                  </a:lnTo>
                  <a:lnTo>
                    <a:pt x="186146" y="207010"/>
                  </a:lnTo>
                  <a:lnTo>
                    <a:pt x="185257" y="208280"/>
                  </a:lnTo>
                  <a:lnTo>
                    <a:pt x="184444" y="209550"/>
                  </a:lnTo>
                  <a:lnTo>
                    <a:pt x="183695" y="210820"/>
                  </a:lnTo>
                  <a:lnTo>
                    <a:pt x="182260" y="213360"/>
                  </a:lnTo>
                  <a:lnTo>
                    <a:pt x="181434" y="214630"/>
                  </a:lnTo>
                  <a:lnTo>
                    <a:pt x="179936" y="218440"/>
                  </a:lnTo>
                  <a:lnTo>
                    <a:pt x="178894" y="219710"/>
                  </a:lnTo>
                  <a:lnTo>
                    <a:pt x="177891" y="222250"/>
                  </a:lnTo>
                  <a:lnTo>
                    <a:pt x="172266" y="251460"/>
                  </a:lnTo>
                  <a:lnTo>
                    <a:pt x="172710" y="261620"/>
                  </a:lnTo>
                  <a:lnTo>
                    <a:pt x="174868" y="274320"/>
                  </a:lnTo>
                  <a:lnTo>
                    <a:pt x="179644" y="289560"/>
                  </a:lnTo>
                  <a:lnTo>
                    <a:pt x="180342" y="288290"/>
                  </a:lnTo>
                  <a:lnTo>
                    <a:pt x="194909" y="288290"/>
                  </a:lnTo>
                  <a:lnTo>
                    <a:pt x="193487" y="285750"/>
                  </a:lnTo>
                  <a:lnTo>
                    <a:pt x="192229" y="283210"/>
                  </a:lnTo>
                  <a:lnTo>
                    <a:pt x="190858" y="280670"/>
                  </a:lnTo>
                  <a:lnTo>
                    <a:pt x="189765" y="276860"/>
                  </a:lnTo>
                  <a:lnTo>
                    <a:pt x="192572" y="273050"/>
                  </a:lnTo>
                  <a:lnTo>
                    <a:pt x="194553" y="270510"/>
                  </a:lnTo>
                  <a:lnTo>
                    <a:pt x="196814" y="265430"/>
                  </a:lnTo>
                  <a:lnTo>
                    <a:pt x="197360" y="265430"/>
                  </a:lnTo>
                  <a:lnTo>
                    <a:pt x="197893" y="264160"/>
                  </a:lnTo>
                  <a:lnTo>
                    <a:pt x="200281" y="257810"/>
                  </a:lnTo>
                  <a:lnTo>
                    <a:pt x="185740" y="257810"/>
                  </a:lnTo>
                  <a:lnTo>
                    <a:pt x="185740" y="248920"/>
                  </a:lnTo>
                  <a:lnTo>
                    <a:pt x="186070" y="247650"/>
                  </a:lnTo>
                  <a:lnTo>
                    <a:pt x="186070" y="242570"/>
                  </a:lnTo>
                  <a:lnTo>
                    <a:pt x="186489" y="241300"/>
                  </a:lnTo>
                  <a:lnTo>
                    <a:pt x="186844" y="240030"/>
                  </a:lnTo>
                  <a:lnTo>
                    <a:pt x="187010" y="238760"/>
                  </a:lnTo>
                  <a:lnTo>
                    <a:pt x="186844" y="238760"/>
                  </a:lnTo>
                  <a:lnTo>
                    <a:pt x="188127" y="233680"/>
                  </a:lnTo>
                  <a:lnTo>
                    <a:pt x="189753" y="228600"/>
                  </a:lnTo>
                  <a:lnTo>
                    <a:pt x="190959" y="226060"/>
                  </a:lnTo>
                  <a:lnTo>
                    <a:pt x="192356" y="223520"/>
                  </a:lnTo>
                  <a:lnTo>
                    <a:pt x="192356" y="222250"/>
                  </a:lnTo>
                  <a:lnTo>
                    <a:pt x="205950" y="222250"/>
                  </a:lnTo>
                  <a:lnTo>
                    <a:pt x="205945" y="219710"/>
                  </a:lnTo>
                  <a:lnTo>
                    <a:pt x="205031" y="213360"/>
                  </a:lnTo>
                  <a:lnTo>
                    <a:pt x="203316" y="205740"/>
                  </a:lnTo>
                  <a:lnTo>
                    <a:pt x="198916" y="191770"/>
                  </a:lnTo>
                  <a:lnTo>
                    <a:pt x="197893" y="191770"/>
                  </a:lnTo>
                  <a:lnTo>
                    <a:pt x="193857" y="184150"/>
                  </a:lnTo>
                  <a:lnTo>
                    <a:pt x="189868" y="177800"/>
                  </a:lnTo>
                  <a:close/>
                </a:path>
                <a:path w="381000" h="377189" extrusionOk="0">
                  <a:moveTo>
                    <a:pt x="205950" y="222250"/>
                  </a:moveTo>
                  <a:lnTo>
                    <a:pt x="192356" y="222250"/>
                  </a:lnTo>
                  <a:lnTo>
                    <a:pt x="192229" y="231140"/>
                  </a:lnTo>
                  <a:lnTo>
                    <a:pt x="191950" y="233680"/>
                  </a:lnTo>
                  <a:lnTo>
                    <a:pt x="191950" y="236220"/>
                  </a:lnTo>
                  <a:lnTo>
                    <a:pt x="191734" y="237490"/>
                  </a:lnTo>
                  <a:lnTo>
                    <a:pt x="191404" y="240030"/>
                  </a:lnTo>
                  <a:lnTo>
                    <a:pt x="190997" y="241300"/>
                  </a:lnTo>
                  <a:lnTo>
                    <a:pt x="190997" y="242570"/>
                  </a:lnTo>
                  <a:lnTo>
                    <a:pt x="190515" y="243840"/>
                  </a:lnTo>
                  <a:lnTo>
                    <a:pt x="189956" y="246380"/>
                  </a:lnTo>
                  <a:lnTo>
                    <a:pt x="189270" y="247650"/>
                  </a:lnTo>
                  <a:lnTo>
                    <a:pt x="187645" y="252730"/>
                  </a:lnTo>
                  <a:lnTo>
                    <a:pt x="186768" y="254000"/>
                  </a:lnTo>
                  <a:lnTo>
                    <a:pt x="185740" y="256540"/>
                  </a:lnTo>
                  <a:lnTo>
                    <a:pt x="185740" y="257810"/>
                  </a:lnTo>
                  <a:lnTo>
                    <a:pt x="200713" y="257810"/>
                  </a:lnTo>
                  <a:lnTo>
                    <a:pt x="202288" y="252730"/>
                  </a:lnTo>
                  <a:lnTo>
                    <a:pt x="203380" y="248920"/>
                  </a:lnTo>
                  <a:lnTo>
                    <a:pt x="203647" y="248920"/>
                  </a:lnTo>
                  <a:lnTo>
                    <a:pt x="204193" y="246380"/>
                  </a:lnTo>
                  <a:lnTo>
                    <a:pt x="204523" y="245110"/>
                  </a:lnTo>
                  <a:lnTo>
                    <a:pt x="204815" y="243840"/>
                  </a:lnTo>
                  <a:lnTo>
                    <a:pt x="205069" y="242570"/>
                  </a:lnTo>
                  <a:lnTo>
                    <a:pt x="205221" y="241300"/>
                  </a:lnTo>
                  <a:lnTo>
                    <a:pt x="206174" y="234950"/>
                  </a:lnTo>
                  <a:lnTo>
                    <a:pt x="205971" y="234950"/>
                  </a:lnTo>
                  <a:lnTo>
                    <a:pt x="205950" y="222250"/>
                  </a:lnTo>
                  <a:close/>
                </a:path>
                <a:path w="381000" h="377189" extrusionOk="0">
                  <a:moveTo>
                    <a:pt x="186222" y="245110"/>
                  </a:moveTo>
                  <a:lnTo>
                    <a:pt x="186070" y="246380"/>
                  </a:lnTo>
                  <a:lnTo>
                    <a:pt x="186222" y="245110"/>
                  </a:lnTo>
                  <a:close/>
                </a:path>
                <a:path w="381000" h="377189" extrusionOk="0">
                  <a:moveTo>
                    <a:pt x="187175" y="237490"/>
                  </a:moveTo>
                  <a:lnTo>
                    <a:pt x="186844" y="238760"/>
                  </a:lnTo>
                  <a:lnTo>
                    <a:pt x="187010" y="238760"/>
                  </a:lnTo>
                  <a:lnTo>
                    <a:pt x="187175" y="237490"/>
                  </a:lnTo>
                  <a:close/>
                </a:path>
                <a:path w="381000" h="377189" extrusionOk="0">
                  <a:moveTo>
                    <a:pt x="198516" y="190500"/>
                  </a:moveTo>
                  <a:lnTo>
                    <a:pt x="197893" y="191770"/>
                  </a:lnTo>
                  <a:lnTo>
                    <a:pt x="198916" y="191770"/>
                  </a:lnTo>
                  <a:lnTo>
                    <a:pt x="198516" y="190500"/>
                  </a:lnTo>
                  <a:close/>
                </a:path>
                <a:path w="381000" h="377189" extrusionOk="0">
                  <a:moveTo>
                    <a:pt x="263772" y="170180"/>
                  </a:moveTo>
                  <a:lnTo>
                    <a:pt x="235562" y="171450"/>
                  </a:lnTo>
                  <a:lnTo>
                    <a:pt x="269098" y="171450"/>
                  </a:lnTo>
                  <a:lnTo>
                    <a:pt x="263772" y="170180"/>
                  </a:lnTo>
                  <a:close/>
                </a:path>
                <a:path w="381000" h="377189" extrusionOk="0">
                  <a:moveTo>
                    <a:pt x="247119" y="86360"/>
                  </a:moveTo>
                  <a:lnTo>
                    <a:pt x="233441" y="130810"/>
                  </a:lnTo>
                  <a:lnTo>
                    <a:pt x="225516" y="132080"/>
                  </a:lnTo>
                  <a:lnTo>
                    <a:pt x="217769" y="134620"/>
                  </a:lnTo>
                  <a:lnTo>
                    <a:pt x="210263" y="137160"/>
                  </a:lnTo>
                  <a:lnTo>
                    <a:pt x="245481" y="137160"/>
                  </a:lnTo>
                  <a:lnTo>
                    <a:pt x="256136" y="104140"/>
                  </a:lnTo>
                  <a:lnTo>
                    <a:pt x="300692" y="104140"/>
                  </a:lnTo>
                  <a:lnTo>
                    <a:pt x="282044" y="97790"/>
                  </a:lnTo>
                  <a:lnTo>
                    <a:pt x="283182" y="93980"/>
                  </a:lnTo>
                  <a:lnTo>
                    <a:pt x="268505" y="93980"/>
                  </a:lnTo>
                  <a:lnTo>
                    <a:pt x="247119" y="86360"/>
                  </a:lnTo>
                  <a:close/>
                </a:path>
                <a:path w="381000" h="377189" extrusionOk="0">
                  <a:moveTo>
                    <a:pt x="341072" y="77470"/>
                  </a:moveTo>
                  <a:lnTo>
                    <a:pt x="325579" y="77470"/>
                  </a:lnTo>
                  <a:lnTo>
                    <a:pt x="331307" y="83820"/>
                  </a:lnTo>
                  <a:lnTo>
                    <a:pt x="333212" y="92710"/>
                  </a:lnTo>
                  <a:lnTo>
                    <a:pt x="330570" y="100330"/>
                  </a:lnTo>
                  <a:lnTo>
                    <a:pt x="326798" y="113030"/>
                  </a:lnTo>
                  <a:lnTo>
                    <a:pt x="340768" y="113030"/>
                  </a:lnTo>
                  <a:lnTo>
                    <a:pt x="343283" y="105410"/>
                  </a:lnTo>
                  <a:lnTo>
                    <a:pt x="345120" y="92710"/>
                  </a:lnTo>
                  <a:lnTo>
                    <a:pt x="343135" y="81280"/>
                  </a:lnTo>
                  <a:lnTo>
                    <a:pt x="341072" y="77470"/>
                  </a:lnTo>
                  <a:close/>
                </a:path>
                <a:path w="381000" h="377189" extrusionOk="0">
                  <a:moveTo>
                    <a:pt x="279984" y="27940"/>
                  </a:moveTo>
                  <a:lnTo>
                    <a:pt x="234673" y="27940"/>
                  </a:lnTo>
                  <a:lnTo>
                    <a:pt x="306783" y="50800"/>
                  </a:lnTo>
                  <a:lnTo>
                    <a:pt x="309730" y="52070"/>
                  </a:lnTo>
                  <a:lnTo>
                    <a:pt x="312181" y="53340"/>
                  </a:lnTo>
                  <a:lnTo>
                    <a:pt x="313616" y="57150"/>
                  </a:lnTo>
                  <a:lnTo>
                    <a:pt x="300297" y="57150"/>
                  </a:lnTo>
                  <a:lnTo>
                    <a:pt x="288254" y="62230"/>
                  </a:lnTo>
                  <a:lnTo>
                    <a:pt x="278554" y="69850"/>
                  </a:lnTo>
                  <a:lnTo>
                    <a:pt x="272265" y="82550"/>
                  </a:lnTo>
                  <a:lnTo>
                    <a:pt x="268505" y="93980"/>
                  </a:lnTo>
                  <a:lnTo>
                    <a:pt x="283182" y="93980"/>
                  </a:lnTo>
                  <a:lnTo>
                    <a:pt x="285460" y="86360"/>
                  </a:lnTo>
                  <a:lnTo>
                    <a:pt x="289720" y="78740"/>
                  </a:lnTo>
                  <a:lnTo>
                    <a:pt x="296311" y="73660"/>
                  </a:lnTo>
                  <a:lnTo>
                    <a:pt x="304432" y="69850"/>
                  </a:lnTo>
                  <a:lnTo>
                    <a:pt x="336182" y="69850"/>
                  </a:lnTo>
                  <a:lnTo>
                    <a:pt x="328919" y="63500"/>
                  </a:lnTo>
                  <a:lnTo>
                    <a:pt x="327739" y="54610"/>
                  </a:lnTo>
                  <a:lnTo>
                    <a:pt x="324119" y="46990"/>
                  </a:lnTo>
                  <a:lnTo>
                    <a:pt x="318422" y="41910"/>
                  </a:lnTo>
                  <a:lnTo>
                    <a:pt x="311012" y="38100"/>
                  </a:lnTo>
                  <a:lnTo>
                    <a:pt x="279984" y="27940"/>
                  </a:lnTo>
                  <a:close/>
                </a:path>
                <a:path w="381000" h="377189" extrusionOk="0">
                  <a:moveTo>
                    <a:pt x="336182" y="69850"/>
                  </a:moveTo>
                  <a:lnTo>
                    <a:pt x="304432" y="69850"/>
                  </a:lnTo>
                  <a:lnTo>
                    <a:pt x="313286" y="71120"/>
                  </a:lnTo>
                  <a:lnTo>
                    <a:pt x="313286" y="72390"/>
                  </a:lnTo>
                  <a:lnTo>
                    <a:pt x="311558" y="77470"/>
                  </a:lnTo>
                  <a:lnTo>
                    <a:pt x="306313" y="81280"/>
                  </a:lnTo>
                  <a:lnTo>
                    <a:pt x="300536" y="81280"/>
                  </a:lnTo>
                  <a:lnTo>
                    <a:pt x="299532" y="93980"/>
                  </a:lnTo>
                  <a:lnTo>
                    <a:pt x="301729" y="93980"/>
                  </a:lnTo>
                  <a:lnTo>
                    <a:pt x="309334" y="92710"/>
                  </a:lnTo>
                  <a:lnTo>
                    <a:pt x="316121" y="88900"/>
                  </a:lnTo>
                  <a:lnTo>
                    <a:pt x="321674" y="83820"/>
                  </a:lnTo>
                  <a:lnTo>
                    <a:pt x="323236" y="81280"/>
                  </a:lnTo>
                  <a:lnTo>
                    <a:pt x="306313" y="81280"/>
                  </a:lnTo>
                  <a:lnTo>
                    <a:pt x="300636" y="80010"/>
                  </a:lnTo>
                  <a:lnTo>
                    <a:pt x="324017" y="80010"/>
                  </a:lnTo>
                  <a:lnTo>
                    <a:pt x="325579" y="77470"/>
                  </a:lnTo>
                  <a:lnTo>
                    <a:pt x="341072" y="77470"/>
                  </a:lnTo>
                  <a:lnTo>
                    <a:pt x="337634" y="71120"/>
                  </a:lnTo>
                  <a:lnTo>
                    <a:pt x="336182" y="69850"/>
                  </a:lnTo>
                  <a:close/>
                </a:path>
                <a:path w="381000" h="377189" extrusionOk="0">
                  <a:moveTo>
                    <a:pt x="233441" y="12700"/>
                  </a:moveTo>
                  <a:lnTo>
                    <a:pt x="208841" y="12700"/>
                  </a:lnTo>
                  <a:lnTo>
                    <a:pt x="210657" y="13970"/>
                  </a:lnTo>
                  <a:lnTo>
                    <a:pt x="214099" y="13970"/>
                  </a:lnTo>
                  <a:lnTo>
                    <a:pt x="207787" y="17780"/>
                  </a:lnTo>
                  <a:lnTo>
                    <a:pt x="202986" y="22860"/>
                  </a:lnTo>
                  <a:lnTo>
                    <a:pt x="200840" y="30480"/>
                  </a:lnTo>
                  <a:lnTo>
                    <a:pt x="199138" y="35560"/>
                  </a:lnTo>
                  <a:lnTo>
                    <a:pt x="197932" y="45720"/>
                  </a:lnTo>
                  <a:lnTo>
                    <a:pt x="200645" y="54610"/>
                  </a:lnTo>
                  <a:lnTo>
                    <a:pt x="206741" y="63500"/>
                  </a:lnTo>
                  <a:lnTo>
                    <a:pt x="215686" y="68580"/>
                  </a:lnTo>
                  <a:lnTo>
                    <a:pt x="215889" y="68580"/>
                  </a:lnTo>
                  <a:lnTo>
                    <a:pt x="264340" y="83820"/>
                  </a:lnTo>
                  <a:lnTo>
                    <a:pt x="268505" y="69850"/>
                  </a:lnTo>
                  <a:lnTo>
                    <a:pt x="213680" y="53340"/>
                  </a:lnTo>
                  <a:lnTo>
                    <a:pt x="210124" y="45720"/>
                  </a:lnTo>
                  <a:lnTo>
                    <a:pt x="213832" y="34290"/>
                  </a:lnTo>
                  <a:lnTo>
                    <a:pt x="214962" y="30480"/>
                  </a:lnTo>
                  <a:lnTo>
                    <a:pt x="217591" y="27940"/>
                  </a:lnTo>
                  <a:lnTo>
                    <a:pt x="220995" y="26670"/>
                  </a:lnTo>
                  <a:lnTo>
                    <a:pt x="276105" y="26670"/>
                  </a:lnTo>
                  <a:lnTo>
                    <a:pt x="233441" y="12700"/>
                  </a:lnTo>
                  <a:close/>
                </a:path>
                <a:path w="381000" h="377189" extrusionOk="0">
                  <a:moveTo>
                    <a:pt x="123451" y="21590"/>
                  </a:moveTo>
                  <a:lnTo>
                    <a:pt x="88238" y="46990"/>
                  </a:lnTo>
                  <a:lnTo>
                    <a:pt x="86629" y="58420"/>
                  </a:lnTo>
                  <a:lnTo>
                    <a:pt x="86629" y="71120"/>
                  </a:lnTo>
                  <a:lnTo>
                    <a:pt x="100294" y="71120"/>
                  </a:lnTo>
                  <a:lnTo>
                    <a:pt x="100294" y="58420"/>
                  </a:lnTo>
                  <a:lnTo>
                    <a:pt x="102068" y="49530"/>
                  </a:lnTo>
                  <a:lnTo>
                    <a:pt x="107025" y="41910"/>
                  </a:lnTo>
                  <a:lnTo>
                    <a:pt x="114421" y="36830"/>
                  </a:lnTo>
                  <a:lnTo>
                    <a:pt x="123510" y="34290"/>
                  </a:lnTo>
                  <a:lnTo>
                    <a:pt x="151359" y="34290"/>
                  </a:lnTo>
                  <a:lnTo>
                    <a:pt x="149483" y="31750"/>
                  </a:lnTo>
                  <a:lnTo>
                    <a:pt x="137467" y="24130"/>
                  </a:lnTo>
                  <a:lnTo>
                    <a:pt x="123451" y="21590"/>
                  </a:lnTo>
                  <a:close/>
                </a:path>
                <a:path w="381000" h="377189" extrusionOk="0">
                  <a:moveTo>
                    <a:pt x="161000" y="57150"/>
                  </a:moveTo>
                  <a:lnTo>
                    <a:pt x="147462" y="57150"/>
                  </a:lnTo>
                  <a:lnTo>
                    <a:pt x="147462" y="71120"/>
                  </a:lnTo>
                  <a:lnTo>
                    <a:pt x="161000" y="71120"/>
                  </a:lnTo>
                  <a:lnTo>
                    <a:pt x="161000" y="57150"/>
                  </a:lnTo>
                  <a:close/>
                </a:path>
                <a:path w="381000" h="377189" extrusionOk="0">
                  <a:moveTo>
                    <a:pt x="119979" y="40640"/>
                  </a:moveTo>
                  <a:lnTo>
                    <a:pt x="111368" y="50800"/>
                  </a:lnTo>
                  <a:lnTo>
                    <a:pt x="115991" y="54610"/>
                  </a:lnTo>
                  <a:lnTo>
                    <a:pt x="121719" y="57150"/>
                  </a:lnTo>
                  <a:lnTo>
                    <a:pt x="190388" y="57150"/>
                  </a:lnTo>
                  <a:lnTo>
                    <a:pt x="190388" y="43180"/>
                  </a:lnTo>
                  <a:lnTo>
                    <a:pt x="124843" y="43180"/>
                  </a:lnTo>
                  <a:lnTo>
                    <a:pt x="122138" y="41910"/>
                  </a:lnTo>
                  <a:lnTo>
                    <a:pt x="119979" y="40640"/>
                  </a:lnTo>
                  <a:close/>
                </a:path>
                <a:path w="381000" h="377189" extrusionOk="0">
                  <a:moveTo>
                    <a:pt x="276105" y="26670"/>
                  </a:moveTo>
                  <a:lnTo>
                    <a:pt x="220995" y="26670"/>
                  </a:lnTo>
                  <a:lnTo>
                    <a:pt x="220995" y="34290"/>
                  </a:lnTo>
                  <a:lnTo>
                    <a:pt x="219915" y="36830"/>
                  </a:lnTo>
                  <a:lnTo>
                    <a:pt x="217934" y="39370"/>
                  </a:lnTo>
                  <a:lnTo>
                    <a:pt x="228183" y="48260"/>
                  </a:lnTo>
                  <a:lnTo>
                    <a:pt x="232374" y="43180"/>
                  </a:lnTo>
                  <a:lnTo>
                    <a:pt x="234673" y="36830"/>
                  </a:lnTo>
                  <a:lnTo>
                    <a:pt x="234673" y="27940"/>
                  </a:lnTo>
                  <a:lnTo>
                    <a:pt x="279984" y="27940"/>
                  </a:lnTo>
                  <a:lnTo>
                    <a:pt x="276105" y="26670"/>
                  </a:lnTo>
                  <a:close/>
                </a:path>
                <a:path w="381000" h="377189" extrusionOk="0">
                  <a:moveTo>
                    <a:pt x="151359" y="34290"/>
                  </a:moveTo>
                  <a:lnTo>
                    <a:pt x="130710" y="34290"/>
                  </a:lnTo>
                  <a:lnTo>
                    <a:pt x="137518" y="38100"/>
                  </a:lnTo>
                  <a:lnTo>
                    <a:pt x="142001" y="43180"/>
                  </a:lnTo>
                  <a:lnTo>
                    <a:pt x="157927" y="43180"/>
                  </a:lnTo>
                  <a:lnTo>
                    <a:pt x="151359" y="34290"/>
                  </a:lnTo>
                  <a:close/>
                </a:path>
                <a:path w="381000" h="377189" extrusionOk="0">
                  <a:moveTo>
                    <a:pt x="215592" y="0"/>
                  </a:moveTo>
                  <a:lnTo>
                    <a:pt x="127637" y="0"/>
                  </a:lnTo>
                  <a:lnTo>
                    <a:pt x="120481" y="1270"/>
                  </a:lnTo>
                  <a:lnTo>
                    <a:pt x="113997" y="3810"/>
                  </a:lnTo>
                  <a:lnTo>
                    <a:pt x="108542" y="7620"/>
                  </a:lnTo>
                  <a:lnTo>
                    <a:pt x="104472" y="13970"/>
                  </a:lnTo>
                  <a:lnTo>
                    <a:pt x="116702" y="20320"/>
                  </a:lnTo>
                  <a:lnTo>
                    <a:pt x="118747" y="16510"/>
                  </a:lnTo>
                  <a:lnTo>
                    <a:pt x="122989" y="12700"/>
                  </a:lnTo>
                  <a:lnTo>
                    <a:pt x="231117" y="12700"/>
                  </a:lnTo>
                  <a:lnTo>
                    <a:pt x="227031" y="7620"/>
                  </a:lnTo>
                  <a:lnTo>
                    <a:pt x="221755" y="3810"/>
                  </a:lnTo>
                  <a:lnTo>
                    <a:pt x="215592"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grpSp>
      <p:grpSp>
        <p:nvGrpSpPr>
          <p:cNvPr id="26640" name="Shape 2115"/>
          <p:cNvGrpSpPr>
            <a:grpSpLocks/>
          </p:cNvGrpSpPr>
          <p:nvPr/>
        </p:nvGrpSpPr>
        <p:grpSpPr bwMode="auto">
          <a:xfrm>
            <a:off x="2535238" y="3000375"/>
            <a:ext cx="276225" cy="255588"/>
            <a:chOff x="0" y="0"/>
            <a:chExt cx="2147483647" cy="2147482675"/>
          </a:xfrm>
        </p:grpSpPr>
        <p:sp>
          <p:nvSpPr>
            <p:cNvPr id="26685" name="Shape 2116"/>
            <p:cNvSpPr>
              <a:spLocks/>
            </p:cNvSpPr>
            <p:nvPr/>
          </p:nvSpPr>
          <p:spPr bwMode="auto">
            <a:xfrm>
              <a:off x="923456585" y="577818561"/>
              <a:ext cx="166330059" cy="213225514"/>
            </a:xfrm>
            <a:custGeom>
              <a:avLst/>
              <a:gdLst>
                <a:gd name="T0" fmla="*/ 2147483647 w 29845"/>
                <a:gd name="T1" fmla="*/ 0 h 26669"/>
                <a:gd name="T2" fmla="*/ 2147483647 w 29845"/>
                <a:gd name="T3" fmla="*/ 2147483647 h 26669"/>
                <a:gd name="T4" fmla="*/ 2147483647 w 29845"/>
                <a:gd name="T5" fmla="*/ 2147483647 h 26669"/>
                <a:gd name="T6" fmla="*/ 0 w 29845"/>
                <a:gd name="T7" fmla="*/ 2147483647 h 26669"/>
                <a:gd name="T8" fmla="*/ 2147483647 w 29845"/>
                <a:gd name="T9" fmla="*/ 2147483647 h 26669"/>
                <a:gd name="T10" fmla="*/ 2147483647 w 29845"/>
                <a:gd name="T11" fmla="*/ 2147483647 h 26669"/>
                <a:gd name="T12" fmla="*/ 2147483647 w 29845"/>
                <a:gd name="T13" fmla="*/ 2147483647 h 26669"/>
                <a:gd name="T14" fmla="*/ 2147483647 w 29845"/>
                <a:gd name="T15" fmla="*/ 2147483647 h 26669"/>
                <a:gd name="T16" fmla="*/ 2147483647 w 29845"/>
                <a:gd name="T17" fmla="*/ 2147483647 h 26669"/>
                <a:gd name="T18" fmla="*/ 2147483647 w 29845"/>
                <a:gd name="T19" fmla="*/ 2147483647 h 26669"/>
                <a:gd name="T20" fmla="*/ 2147483647 w 29845"/>
                <a:gd name="T21" fmla="*/ 2147483647 h 26669"/>
                <a:gd name="T22" fmla="*/ 2147483647 w 29845"/>
                <a:gd name="T23" fmla="*/ 2147483647 h 26669"/>
                <a:gd name="T24" fmla="*/ 2147483647 w 29845"/>
                <a:gd name="T25" fmla="*/ 2147483647 h 26669"/>
                <a:gd name="T26" fmla="*/ 2147483647 w 29845"/>
                <a:gd name="T27" fmla="*/ 2147483647 h 26669"/>
                <a:gd name="T28" fmla="*/ 2147483647 w 29845"/>
                <a:gd name="T29" fmla="*/ 0 h 266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845"/>
                <a:gd name="T46" fmla="*/ 0 h 26669"/>
                <a:gd name="T47" fmla="*/ 29845 w 29845"/>
                <a:gd name="T48" fmla="*/ 26669 h 266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845" h="26669" extrusionOk="0">
                  <a:moveTo>
                    <a:pt x="23875" y="0"/>
                  </a:moveTo>
                  <a:lnTo>
                    <a:pt x="18427" y="1092"/>
                  </a:lnTo>
                  <a:lnTo>
                    <a:pt x="7619" y="3505"/>
                  </a:lnTo>
                  <a:lnTo>
                    <a:pt x="0" y="17068"/>
                  </a:lnTo>
                  <a:lnTo>
                    <a:pt x="965" y="21412"/>
                  </a:lnTo>
                  <a:lnTo>
                    <a:pt x="4038" y="23698"/>
                  </a:lnTo>
                  <a:lnTo>
                    <a:pt x="4305" y="23939"/>
                  </a:lnTo>
                  <a:lnTo>
                    <a:pt x="8699" y="26441"/>
                  </a:lnTo>
                  <a:lnTo>
                    <a:pt x="13512" y="25107"/>
                  </a:lnTo>
                  <a:lnTo>
                    <a:pt x="17805" y="17437"/>
                  </a:lnTo>
                  <a:lnTo>
                    <a:pt x="22694" y="16281"/>
                  </a:lnTo>
                  <a:lnTo>
                    <a:pt x="26962" y="15430"/>
                  </a:lnTo>
                  <a:lnTo>
                    <a:pt x="29705" y="11290"/>
                  </a:lnTo>
                  <a:lnTo>
                    <a:pt x="28028" y="2781"/>
                  </a:lnTo>
                  <a:lnTo>
                    <a:pt x="23875"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86" name="Shape 2117"/>
            <p:cNvSpPr txBox="1">
              <a:spLocks noChangeArrowheads="1"/>
            </p:cNvSpPr>
            <p:nvPr/>
          </p:nvSpPr>
          <p:spPr bwMode="auto">
            <a:xfrm>
              <a:off x="397693098" y="1040350688"/>
              <a:ext cx="414691407" cy="615268063"/>
            </a:xfrm>
            <a:prstGeom prst="rect">
              <a:avLst/>
            </a:prstGeom>
            <a:blipFill dpi="0" rotWithShape="1">
              <a:blip r:embed="rId3">
                <a:lum bright="38000"/>
                <a:grayscl/>
                <a:biLevel thresh="50000"/>
              </a:blip>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26687" name="Shape 2118"/>
            <p:cNvSpPr>
              <a:spLocks/>
            </p:cNvSpPr>
            <p:nvPr/>
          </p:nvSpPr>
          <p:spPr bwMode="auto">
            <a:xfrm>
              <a:off x="129" y="-820"/>
              <a:ext cx="1514664402" cy="2147483647"/>
            </a:xfrm>
            <a:custGeom>
              <a:avLst/>
              <a:gdLst>
                <a:gd name="T0" fmla="*/ 2147483647 w 271779"/>
                <a:gd name="T1" fmla="*/ 2147483647 h 268604"/>
                <a:gd name="T2" fmla="*/ 2147483647 w 271779"/>
                <a:gd name="T3" fmla="*/ 2147483647 h 268604"/>
                <a:gd name="T4" fmla="*/ 2147483647 w 271779"/>
                <a:gd name="T5" fmla="*/ 2147483647 h 268604"/>
                <a:gd name="T6" fmla="*/ 2147483647 w 271779"/>
                <a:gd name="T7" fmla="*/ 2147483647 h 268604"/>
                <a:gd name="T8" fmla="*/ 2147483647 w 271779"/>
                <a:gd name="T9" fmla="*/ 2147483647 h 268604"/>
                <a:gd name="T10" fmla="*/ 2147483647 w 271779"/>
                <a:gd name="T11" fmla="*/ 2147483647 h 268604"/>
                <a:gd name="T12" fmla="*/ 2147483647 w 271779"/>
                <a:gd name="T13" fmla="*/ 2147483647 h 268604"/>
                <a:gd name="T14" fmla="*/ 2147483647 w 271779"/>
                <a:gd name="T15" fmla="*/ 2147483647 h 268604"/>
                <a:gd name="T16" fmla="*/ 2147483647 w 271779"/>
                <a:gd name="T17" fmla="*/ 2147483647 h 268604"/>
                <a:gd name="T18" fmla="*/ 2147483647 w 271779"/>
                <a:gd name="T19" fmla="*/ 2147483647 h 268604"/>
                <a:gd name="T20" fmla="*/ 2147483647 w 271779"/>
                <a:gd name="T21" fmla="*/ 2147483647 h 268604"/>
                <a:gd name="T22" fmla="*/ 2147483647 w 271779"/>
                <a:gd name="T23" fmla="*/ 2147483647 h 268604"/>
                <a:gd name="T24" fmla="*/ 2147483647 w 271779"/>
                <a:gd name="T25" fmla="*/ 2147483647 h 268604"/>
                <a:gd name="T26" fmla="*/ 2147483647 w 271779"/>
                <a:gd name="T27" fmla="*/ 0 h 268604"/>
                <a:gd name="T28" fmla="*/ 2147483647 w 271779"/>
                <a:gd name="T29" fmla="*/ 2147483647 h 268604"/>
                <a:gd name="T30" fmla="*/ 2147483647 w 271779"/>
                <a:gd name="T31" fmla="*/ 2147483647 h 268604"/>
                <a:gd name="T32" fmla="*/ 2147483647 w 271779"/>
                <a:gd name="T33" fmla="*/ 2147483647 h 268604"/>
                <a:gd name="T34" fmla="*/ 2147483647 w 271779"/>
                <a:gd name="T35" fmla="*/ 2147483647 h 268604"/>
                <a:gd name="T36" fmla="*/ 2147483647 w 271779"/>
                <a:gd name="T37" fmla="*/ 2147483647 h 268604"/>
                <a:gd name="T38" fmla="*/ 2147483647 w 271779"/>
                <a:gd name="T39" fmla="*/ 2147483647 h 268604"/>
                <a:gd name="T40" fmla="*/ 2147483647 w 271779"/>
                <a:gd name="T41" fmla="*/ 2147483647 h 268604"/>
                <a:gd name="T42" fmla="*/ 2147483647 w 271779"/>
                <a:gd name="T43" fmla="*/ 2147483647 h 268604"/>
                <a:gd name="T44" fmla="*/ 2147483647 w 271779"/>
                <a:gd name="T45" fmla="*/ 2147483647 h 268604"/>
                <a:gd name="T46" fmla="*/ 2147483647 w 271779"/>
                <a:gd name="T47" fmla="*/ 2147483647 h 268604"/>
                <a:gd name="T48" fmla="*/ 2147483647 w 271779"/>
                <a:gd name="T49" fmla="*/ 2147483647 h 268604"/>
                <a:gd name="T50" fmla="*/ 2147483647 w 271779"/>
                <a:gd name="T51" fmla="*/ 2147483647 h 268604"/>
                <a:gd name="T52" fmla="*/ 2147483647 w 271779"/>
                <a:gd name="T53" fmla="*/ 2147483647 h 268604"/>
                <a:gd name="T54" fmla="*/ 2147483647 w 271779"/>
                <a:gd name="T55" fmla="*/ 2147483647 h 268604"/>
                <a:gd name="T56" fmla="*/ 2147483647 w 271779"/>
                <a:gd name="T57" fmla="*/ 2147483647 h 268604"/>
                <a:gd name="T58" fmla="*/ 2147483647 w 271779"/>
                <a:gd name="T59" fmla="*/ 2147483647 h 268604"/>
                <a:gd name="T60" fmla="*/ 2147483647 w 271779"/>
                <a:gd name="T61" fmla="*/ 2147483647 h 268604"/>
                <a:gd name="T62" fmla="*/ 2147483647 w 271779"/>
                <a:gd name="T63" fmla="*/ 2147483647 h 268604"/>
                <a:gd name="T64" fmla="*/ 2147483647 w 271779"/>
                <a:gd name="T65" fmla="*/ 2147483647 h 268604"/>
                <a:gd name="T66" fmla="*/ 2147483647 w 271779"/>
                <a:gd name="T67" fmla="*/ 2147483647 h 268604"/>
                <a:gd name="T68" fmla="*/ 2147483647 w 271779"/>
                <a:gd name="T69" fmla="*/ 2147483647 h 268604"/>
                <a:gd name="T70" fmla="*/ 2147483647 w 271779"/>
                <a:gd name="T71" fmla="*/ 2147483647 h 268604"/>
                <a:gd name="T72" fmla="*/ 2147483647 w 271779"/>
                <a:gd name="T73" fmla="*/ 2147483647 h 268604"/>
                <a:gd name="T74" fmla="*/ 2147483647 w 271779"/>
                <a:gd name="T75" fmla="*/ 2147483647 h 268604"/>
                <a:gd name="T76" fmla="*/ 2147483647 w 271779"/>
                <a:gd name="T77" fmla="*/ 2147483647 h 268604"/>
                <a:gd name="T78" fmla="*/ 2147483647 w 271779"/>
                <a:gd name="T79" fmla="*/ 2147483647 h 268604"/>
                <a:gd name="T80" fmla="*/ 2147483647 w 271779"/>
                <a:gd name="T81" fmla="*/ 2147483647 h 268604"/>
                <a:gd name="T82" fmla="*/ 2147483647 w 271779"/>
                <a:gd name="T83" fmla="*/ 2147483647 h 268604"/>
                <a:gd name="T84" fmla="*/ 2147483647 w 271779"/>
                <a:gd name="T85" fmla="*/ 2147483647 h 268604"/>
                <a:gd name="T86" fmla="*/ 2147483647 w 271779"/>
                <a:gd name="T87" fmla="*/ 2147483647 h 268604"/>
                <a:gd name="T88" fmla="*/ 2147483647 w 271779"/>
                <a:gd name="T89" fmla="*/ 2147483647 h 268604"/>
                <a:gd name="T90" fmla="*/ 2147483647 w 271779"/>
                <a:gd name="T91" fmla="*/ 2147483647 h 268604"/>
                <a:gd name="T92" fmla="*/ 2147483647 w 271779"/>
                <a:gd name="T93" fmla="*/ 2147483647 h 268604"/>
                <a:gd name="T94" fmla="*/ 2147483647 w 271779"/>
                <a:gd name="T95" fmla="*/ 2147483647 h 268604"/>
                <a:gd name="T96" fmla="*/ 2147483647 w 271779"/>
                <a:gd name="T97" fmla="*/ 2147483647 h 268604"/>
                <a:gd name="T98" fmla="*/ 2147483647 w 271779"/>
                <a:gd name="T99" fmla="*/ 2147483647 h 268604"/>
                <a:gd name="T100" fmla="*/ 2147483647 w 271779"/>
                <a:gd name="T101" fmla="*/ 2147483647 h 268604"/>
                <a:gd name="T102" fmla="*/ 2147483647 w 271779"/>
                <a:gd name="T103" fmla="*/ 2147483647 h 268604"/>
                <a:gd name="T104" fmla="*/ 2147483647 w 271779"/>
                <a:gd name="T105" fmla="*/ 2147483647 h 268604"/>
                <a:gd name="T106" fmla="*/ 2147483647 w 271779"/>
                <a:gd name="T107" fmla="*/ 2147483647 h 268604"/>
                <a:gd name="T108" fmla="*/ 2147483647 w 271779"/>
                <a:gd name="T109" fmla="*/ 2147483647 h 268604"/>
                <a:gd name="T110" fmla="*/ 2147483647 w 271779"/>
                <a:gd name="T111" fmla="*/ 2147483647 h 268604"/>
                <a:gd name="T112" fmla="*/ 2147483647 w 271779"/>
                <a:gd name="T113" fmla="*/ 2147483647 h 26860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1779"/>
                <a:gd name="T172" fmla="*/ 0 h 268604"/>
                <a:gd name="T173" fmla="*/ 271779 w 271779"/>
                <a:gd name="T174" fmla="*/ 268604 h 26860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1779" h="268604" extrusionOk="0">
                  <a:moveTo>
                    <a:pt x="107724" y="0"/>
                  </a:moveTo>
                  <a:lnTo>
                    <a:pt x="58957" y="13946"/>
                  </a:lnTo>
                  <a:lnTo>
                    <a:pt x="21631" y="45389"/>
                  </a:lnTo>
                  <a:lnTo>
                    <a:pt x="3947" y="80603"/>
                  </a:lnTo>
                  <a:lnTo>
                    <a:pt x="0" y="119045"/>
                  </a:lnTo>
                  <a:lnTo>
                    <a:pt x="9191" y="158172"/>
                  </a:lnTo>
                  <a:lnTo>
                    <a:pt x="30926" y="195441"/>
                  </a:lnTo>
                  <a:lnTo>
                    <a:pt x="64607" y="228307"/>
                  </a:lnTo>
                  <a:lnTo>
                    <a:pt x="109158" y="254168"/>
                  </a:lnTo>
                  <a:lnTo>
                    <a:pt x="155377" y="267460"/>
                  </a:lnTo>
                  <a:lnTo>
                    <a:pt x="199623" y="268129"/>
                  </a:lnTo>
                  <a:lnTo>
                    <a:pt x="238258" y="256117"/>
                  </a:lnTo>
                  <a:lnTo>
                    <a:pt x="241601" y="253301"/>
                  </a:lnTo>
                  <a:lnTo>
                    <a:pt x="175634" y="253301"/>
                  </a:lnTo>
                  <a:lnTo>
                    <a:pt x="124214" y="243034"/>
                  </a:lnTo>
                  <a:lnTo>
                    <a:pt x="74094" y="215773"/>
                  </a:lnTo>
                  <a:lnTo>
                    <a:pt x="38082" y="178617"/>
                  </a:lnTo>
                  <a:lnTo>
                    <a:pt x="18700" y="136496"/>
                  </a:lnTo>
                  <a:lnTo>
                    <a:pt x="17030" y="93789"/>
                  </a:lnTo>
                  <a:lnTo>
                    <a:pt x="34153" y="54876"/>
                  </a:lnTo>
                  <a:lnTo>
                    <a:pt x="48733" y="39588"/>
                  </a:lnTo>
                  <a:lnTo>
                    <a:pt x="66495" y="27727"/>
                  </a:lnTo>
                  <a:lnTo>
                    <a:pt x="86793" y="19633"/>
                  </a:lnTo>
                  <a:lnTo>
                    <a:pt x="108981" y="15646"/>
                  </a:lnTo>
                  <a:lnTo>
                    <a:pt x="179156" y="15646"/>
                  </a:lnTo>
                  <a:lnTo>
                    <a:pt x="162478" y="7432"/>
                  </a:lnTo>
                  <a:lnTo>
                    <a:pt x="135685" y="773"/>
                  </a:lnTo>
                  <a:lnTo>
                    <a:pt x="107724" y="0"/>
                  </a:lnTo>
                  <a:close/>
                </a:path>
                <a:path w="271779" h="268604" extrusionOk="0">
                  <a:moveTo>
                    <a:pt x="257387" y="123774"/>
                  </a:moveTo>
                  <a:lnTo>
                    <a:pt x="240655" y="123774"/>
                  </a:lnTo>
                  <a:lnTo>
                    <a:pt x="241734" y="126961"/>
                  </a:lnTo>
                  <a:lnTo>
                    <a:pt x="242636" y="129895"/>
                  </a:lnTo>
                  <a:lnTo>
                    <a:pt x="243157" y="131965"/>
                  </a:lnTo>
                  <a:lnTo>
                    <a:pt x="242471" y="132346"/>
                  </a:lnTo>
                  <a:lnTo>
                    <a:pt x="241772" y="132765"/>
                  </a:lnTo>
                  <a:lnTo>
                    <a:pt x="219052" y="167373"/>
                  </a:lnTo>
                  <a:lnTo>
                    <a:pt x="225078" y="181631"/>
                  </a:lnTo>
                  <a:lnTo>
                    <a:pt x="233779" y="189691"/>
                  </a:lnTo>
                  <a:lnTo>
                    <a:pt x="243093" y="193464"/>
                  </a:lnTo>
                  <a:lnTo>
                    <a:pt x="250954" y="194856"/>
                  </a:lnTo>
                  <a:lnTo>
                    <a:pt x="251208" y="194881"/>
                  </a:lnTo>
                  <a:lnTo>
                    <a:pt x="250523" y="197815"/>
                  </a:lnTo>
                  <a:lnTo>
                    <a:pt x="249926" y="201993"/>
                  </a:lnTo>
                  <a:lnTo>
                    <a:pt x="251069" y="207365"/>
                  </a:lnTo>
                  <a:lnTo>
                    <a:pt x="251666" y="210007"/>
                  </a:lnTo>
                  <a:lnTo>
                    <a:pt x="256530" y="219278"/>
                  </a:lnTo>
                  <a:lnTo>
                    <a:pt x="256479" y="220065"/>
                  </a:lnTo>
                  <a:lnTo>
                    <a:pt x="255095" y="221907"/>
                  </a:lnTo>
                  <a:lnTo>
                    <a:pt x="221534" y="246337"/>
                  </a:lnTo>
                  <a:lnTo>
                    <a:pt x="175634" y="253301"/>
                  </a:lnTo>
                  <a:lnTo>
                    <a:pt x="241601" y="253301"/>
                  </a:lnTo>
                  <a:lnTo>
                    <a:pt x="267642" y="231368"/>
                  </a:lnTo>
                  <a:lnTo>
                    <a:pt x="271271" y="224008"/>
                  </a:lnTo>
                  <a:lnTo>
                    <a:pt x="271606" y="217301"/>
                  </a:lnTo>
                  <a:lnTo>
                    <a:pt x="270019" y="211564"/>
                  </a:lnTo>
                  <a:lnTo>
                    <a:pt x="267884" y="207111"/>
                  </a:lnTo>
                  <a:lnTo>
                    <a:pt x="266563" y="204584"/>
                  </a:lnTo>
                  <a:lnTo>
                    <a:pt x="265801" y="201053"/>
                  </a:lnTo>
                  <a:lnTo>
                    <a:pt x="267452" y="194856"/>
                  </a:lnTo>
                  <a:lnTo>
                    <a:pt x="269077" y="188887"/>
                  </a:lnTo>
                  <a:lnTo>
                    <a:pt x="261915" y="180454"/>
                  </a:lnTo>
                  <a:lnTo>
                    <a:pt x="237340" y="177203"/>
                  </a:lnTo>
                  <a:lnTo>
                    <a:pt x="232857" y="157137"/>
                  </a:lnTo>
                  <a:lnTo>
                    <a:pt x="238039" y="152831"/>
                  </a:lnTo>
                  <a:lnTo>
                    <a:pt x="258549" y="141401"/>
                  </a:lnTo>
                  <a:lnTo>
                    <a:pt x="259768" y="131927"/>
                  </a:lnTo>
                  <a:lnTo>
                    <a:pt x="257520" y="124142"/>
                  </a:lnTo>
                  <a:lnTo>
                    <a:pt x="257387" y="123774"/>
                  </a:lnTo>
                  <a:close/>
                </a:path>
                <a:path w="271779" h="268604" extrusionOk="0">
                  <a:moveTo>
                    <a:pt x="233835" y="107670"/>
                  </a:moveTo>
                  <a:lnTo>
                    <a:pt x="230673" y="108318"/>
                  </a:lnTo>
                  <a:lnTo>
                    <a:pt x="225453" y="113665"/>
                  </a:lnTo>
                  <a:lnTo>
                    <a:pt x="225478" y="118630"/>
                  </a:lnTo>
                  <a:lnTo>
                    <a:pt x="228869" y="121958"/>
                  </a:lnTo>
                  <a:lnTo>
                    <a:pt x="229174" y="122224"/>
                  </a:lnTo>
                  <a:lnTo>
                    <a:pt x="229504" y="122453"/>
                  </a:lnTo>
                  <a:lnTo>
                    <a:pt x="232222" y="124510"/>
                  </a:lnTo>
                  <a:lnTo>
                    <a:pt x="235968" y="124942"/>
                  </a:lnTo>
                  <a:lnTo>
                    <a:pt x="240655" y="123774"/>
                  </a:lnTo>
                  <a:lnTo>
                    <a:pt x="257387" y="123774"/>
                  </a:lnTo>
                  <a:lnTo>
                    <a:pt x="254866" y="116801"/>
                  </a:lnTo>
                  <a:lnTo>
                    <a:pt x="256606" y="115468"/>
                  </a:lnTo>
                  <a:lnTo>
                    <a:pt x="258486" y="113741"/>
                  </a:lnTo>
                  <a:lnTo>
                    <a:pt x="260238" y="111594"/>
                  </a:lnTo>
                  <a:lnTo>
                    <a:pt x="262160" y="108610"/>
                  </a:lnTo>
                  <a:lnTo>
                    <a:pt x="236565" y="108610"/>
                  </a:lnTo>
                  <a:lnTo>
                    <a:pt x="233835" y="107670"/>
                  </a:lnTo>
                  <a:close/>
                </a:path>
                <a:path w="271779" h="268604" extrusionOk="0">
                  <a:moveTo>
                    <a:pt x="179156" y="15646"/>
                  </a:moveTo>
                  <a:lnTo>
                    <a:pt x="108981" y="15646"/>
                  </a:lnTo>
                  <a:lnTo>
                    <a:pt x="133524" y="16338"/>
                  </a:lnTo>
                  <a:lnTo>
                    <a:pt x="157081" y="22205"/>
                  </a:lnTo>
                  <a:lnTo>
                    <a:pt x="198999" y="48653"/>
                  </a:lnTo>
                  <a:lnTo>
                    <a:pt x="201666" y="69888"/>
                  </a:lnTo>
                  <a:lnTo>
                    <a:pt x="207012" y="75526"/>
                  </a:lnTo>
                  <a:lnTo>
                    <a:pt x="245709" y="96164"/>
                  </a:lnTo>
                  <a:lnTo>
                    <a:pt x="249202" y="100190"/>
                  </a:lnTo>
                  <a:lnTo>
                    <a:pt x="248948" y="100558"/>
                  </a:lnTo>
                  <a:lnTo>
                    <a:pt x="248110" y="101625"/>
                  </a:lnTo>
                  <a:lnTo>
                    <a:pt x="245405" y="104889"/>
                  </a:lnTo>
                  <a:lnTo>
                    <a:pt x="241823" y="106565"/>
                  </a:lnTo>
                  <a:lnTo>
                    <a:pt x="238978" y="108000"/>
                  </a:lnTo>
                  <a:lnTo>
                    <a:pt x="237340" y="108445"/>
                  </a:lnTo>
                  <a:lnTo>
                    <a:pt x="236565" y="108610"/>
                  </a:lnTo>
                  <a:lnTo>
                    <a:pt x="262160" y="108610"/>
                  </a:lnTo>
                  <a:lnTo>
                    <a:pt x="264067" y="105650"/>
                  </a:lnTo>
                  <a:lnTo>
                    <a:pt x="265342" y="100072"/>
                  </a:lnTo>
                  <a:lnTo>
                    <a:pt x="264062" y="94585"/>
                  </a:lnTo>
                  <a:lnTo>
                    <a:pt x="260225" y="88912"/>
                  </a:lnTo>
                  <a:lnTo>
                    <a:pt x="255069" y="82969"/>
                  </a:lnTo>
                  <a:lnTo>
                    <a:pt x="224081" y="70662"/>
                  </a:lnTo>
                  <a:lnTo>
                    <a:pt x="217503" y="63754"/>
                  </a:lnTo>
                  <a:lnTo>
                    <a:pt x="217376" y="62445"/>
                  </a:lnTo>
                  <a:lnTo>
                    <a:pt x="217312" y="45212"/>
                  </a:lnTo>
                  <a:lnTo>
                    <a:pt x="210238" y="37680"/>
                  </a:lnTo>
                  <a:lnTo>
                    <a:pt x="187478" y="19745"/>
                  </a:lnTo>
                  <a:lnTo>
                    <a:pt x="179156" y="15646"/>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88" name="Shape 2119"/>
            <p:cNvSpPr>
              <a:spLocks/>
            </p:cNvSpPr>
            <p:nvPr/>
          </p:nvSpPr>
          <p:spPr bwMode="auto">
            <a:xfrm>
              <a:off x="333574238" y="228087251"/>
              <a:ext cx="467139736" cy="243686227"/>
            </a:xfrm>
            <a:custGeom>
              <a:avLst/>
              <a:gdLst>
                <a:gd name="T0" fmla="*/ 2147483647 w 83820"/>
                <a:gd name="T1" fmla="*/ 0 h 30480"/>
                <a:gd name="T2" fmla="*/ 2147483647 w 83820"/>
                <a:gd name="T3" fmla="*/ 2147483647 h 30480"/>
                <a:gd name="T4" fmla="*/ 0 w 83820"/>
                <a:gd name="T5" fmla="*/ 2147483647 h 30480"/>
                <a:gd name="T6" fmla="*/ 2147483647 w 83820"/>
                <a:gd name="T7" fmla="*/ 2147483647 h 30480"/>
                <a:gd name="T8" fmla="*/ 2147483647 w 83820"/>
                <a:gd name="T9" fmla="*/ 2147483647 h 30480"/>
                <a:gd name="T10" fmla="*/ 2147483647 w 83820"/>
                <a:gd name="T11" fmla="*/ 2147483647 h 30480"/>
                <a:gd name="T12" fmla="*/ 2147483647 w 83820"/>
                <a:gd name="T13" fmla="*/ 2147483647 h 30480"/>
                <a:gd name="T14" fmla="*/ 2147483647 w 83820"/>
                <a:gd name="T15" fmla="*/ 2147483647 h 30480"/>
                <a:gd name="T16" fmla="*/ 2147483647 w 83820"/>
                <a:gd name="T17" fmla="*/ 2147483647 h 30480"/>
                <a:gd name="T18" fmla="*/ 2147483647 w 83820"/>
                <a:gd name="T19" fmla="*/ 2147483647 h 30480"/>
                <a:gd name="T20" fmla="*/ 2147483647 w 83820"/>
                <a:gd name="T21" fmla="*/ 2147483647 h 30480"/>
                <a:gd name="T22" fmla="*/ 2147483647 w 83820"/>
                <a:gd name="T23" fmla="*/ 2147483647 h 30480"/>
                <a:gd name="T24" fmla="*/ 2147483647 w 83820"/>
                <a:gd name="T25" fmla="*/ 2147483647 h 30480"/>
                <a:gd name="T26" fmla="*/ 2147483647 w 83820"/>
                <a:gd name="T27" fmla="*/ 2147483647 h 30480"/>
                <a:gd name="T28" fmla="*/ 2147483647 w 83820"/>
                <a:gd name="T29" fmla="*/ 2147483647 h 30480"/>
                <a:gd name="T30" fmla="*/ 2147483647 w 83820"/>
                <a:gd name="T31" fmla="*/ 2147483647 h 30480"/>
                <a:gd name="T32" fmla="*/ 2147483647 w 83820"/>
                <a:gd name="T33" fmla="*/ 2147483647 h 30480"/>
                <a:gd name="T34" fmla="*/ 2147483647 w 83820"/>
                <a:gd name="T35" fmla="*/ 0 h 30480"/>
                <a:gd name="T36" fmla="*/ 2147483647 w 83820"/>
                <a:gd name="T37" fmla="*/ 2147483647 h 30480"/>
                <a:gd name="T38" fmla="*/ 2147483647 w 83820"/>
                <a:gd name="T39" fmla="*/ 2147483647 h 30480"/>
                <a:gd name="T40" fmla="*/ 2147483647 w 83820"/>
                <a:gd name="T41" fmla="*/ 2147483647 h 30480"/>
                <a:gd name="T42" fmla="*/ 2147483647 w 83820"/>
                <a:gd name="T43" fmla="*/ 2147483647 h 30480"/>
                <a:gd name="T44" fmla="*/ 2147483647 w 83820"/>
                <a:gd name="T45" fmla="*/ 2147483647 h 304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3820"/>
                <a:gd name="T70" fmla="*/ 0 h 30480"/>
                <a:gd name="T71" fmla="*/ 83820 w 83820"/>
                <a:gd name="T72" fmla="*/ 30480 h 3048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3820" h="30480" extrusionOk="0">
                  <a:moveTo>
                    <a:pt x="57672" y="0"/>
                  </a:moveTo>
                  <a:lnTo>
                    <a:pt x="4583" y="15372"/>
                  </a:lnTo>
                  <a:lnTo>
                    <a:pt x="0" y="22547"/>
                  </a:lnTo>
                  <a:lnTo>
                    <a:pt x="2870" y="26980"/>
                  </a:lnTo>
                  <a:lnTo>
                    <a:pt x="3492" y="27653"/>
                  </a:lnTo>
                  <a:lnTo>
                    <a:pt x="6769" y="30129"/>
                  </a:lnTo>
                  <a:lnTo>
                    <a:pt x="10375" y="30345"/>
                  </a:lnTo>
                  <a:lnTo>
                    <a:pt x="13233" y="28491"/>
                  </a:lnTo>
                  <a:lnTo>
                    <a:pt x="26987" y="21406"/>
                  </a:lnTo>
                  <a:lnTo>
                    <a:pt x="41968" y="17115"/>
                  </a:lnTo>
                  <a:lnTo>
                    <a:pt x="57647" y="15714"/>
                  </a:lnTo>
                  <a:lnTo>
                    <a:pt x="81379" y="15714"/>
                  </a:lnTo>
                  <a:lnTo>
                    <a:pt x="81889" y="15372"/>
                  </a:lnTo>
                  <a:lnTo>
                    <a:pt x="82715" y="11117"/>
                  </a:lnTo>
                  <a:lnTo>
                    <a:pt x="83573" y="6842"/>
                  </a:lnTo>
                  <a:lnTo>
                    <a:pt x="80784" y="2723"/>
                  </a:lnTo>
                  <a:lnTo>
                    <a:pt x="76542" y="1872"/>
                  </a:lnTo>
                  <a:lnTo>
                    <a:pt x="57672" y="0"/>
                  </a:lnTo>
                  <a:close/>
                </a:path>
                <a:path w="83820" h="30480" extrusionOk="0">
                  <a:moveTo>
                    <a:pt x="81379" y="15714"/>
                  </a:moveTo>
                  <a:lnTo>
                    <a:pt x="57647" y="15714"/>
                  </a:lnTo>
                  <a:lnTo>
                    <a:pt x="73494" y="17302"/>
                  </a:lnTo>
                  <a:lnTo>
                    <a:pt x="77749" y="18153"/>
                  </a:lnTo>
                  <a:lnTo>
                    <a:pt x="81379" y="15714"/>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89" name="Shape 2120"/>
            <p:cNvSpPr>
              <a:spLocks/>
            </p:cNvSpPr>
            <p:nvPr/>
          </p:nvSpPr>
          <p:spPr bwMode="auto">
            <a:xfrm>
              <a:off x="1599282167" y="453688891"/>
              <a:ext cx="226492126" cy="482295660"/>
            </a:xfrm>
            <a:custGeom>
              <a:avLst/>
              <a:gdLst>
                <a:gd name="T0" fmla="*/ 2147483647 w 40639"/>
                <a:gd name="T1" fmla="*/ 0 h 60325"/>
                <a:gd name="T2" fmla="*/ 0 w 40639"/>
                <a:gd name="T3" fmla="*/ 2147483647 h 60325"/>
                <a:gd name="T4" fmla="*/ 2147483647 w 40639"/>
                <a:gd name="T5" fmla="*/ 2147483647 h 60325"/>
                <a:gd name="T6" fmla="*/ 2147483647 w 40639"/>
                <a:gd name="T7" fmla="*/ 2147483647 h 60325"/>
                <a:gd name="T8" fmla="*/ 2147483647 w 40639"/>
                <a:gd name="T9" fmla="*/ 0 h 60325"/>
                <a:gd name="T10" fmla="*/ 0 60000 65536"/>
                <a:gd name="T11" fmla="*/ 0 60000 65536"/>
                <a:gd name="T12" fmla="*/ 0 60000 65536"/>
                <a:gd name="T13" fmla="*/ 0 60000 65536"/>
                <a:gd name="T14" fmla="*/ 0 60000 65536"/>
                <a:gd name="T15" fmla="*/ 0 w 40639"/>
                <a:gd name="T16" fmla="*/ 0 h 60325"/>
                <a:gd name="T17" fmla="*/ 40639 w 40639"/>
                <a:gd name="T18" fmla="*/ 60325 h 60325"/>
              </a:gdLst>
              <a:ahLst/>
              <a:cxnLst>
                <a:cxn ang="T10">
                  <a:pos x="T0" y="T1"/>
                </a:cxn>
                <a:cxn ang="T11">
                  <a:pos x="T2" y="T3"/>
                </a:cxn>
                <a:cxn ang="T12">
                  <a:pos x="T4" y="T5"/>
                </a:cxn>
                <a:cxn ang="T13">
                  <a:pos x="T6" y="T7"/>
                </a:cxn>
                <a:cxn ang="T14">
                  <a:pos x="T8" y="T9"/>
                </a:cxn>
              </a:cxnLst>
              <a:rect l="T15" t="T16" r="T17" b="T18"/>
              <a:pathLst>
                <a:path w="40639" h="60325" extrusionOk="0">
                  <a:moveTo>
                    <a:pt x="29146" y="0"/>
                  </a:moveTo>
                  <a:lnTo>
                    <a:pt x="0" y="54597"/>
                  </a:lnTo>
                  <a:lnTo>
                    <a:pt x="10896" y="60312"/>
                  </a:lnTo>
                  <a:lnTo>
                    <a:pt x="40017" y="5702"/>
                  </a:lnTo>
                  <a:lnTo>
                    <a:pt x="29146"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90" name="Shape 2121"/>
            <p:cNvSpPr>
              <a:spLocks/>
            </p:cNvSpPr>
            <p:nvPr/>
          </p:nvSpPr>
          <p:spPr bwMode="auto">
            <a:xfrm>
              <a:off x="1728812849" y="1455025020"/>
              <a:ext cx="392822053" cy="360452547"/>
            </a:xfrm>
            <a:custGeom>
              <a:avLst/>
              <a:gdLst>
                <a:gd name="T0" fmla="*/ 2147483647 w 70485"/>
                <a:gd name="T1" fmla="*/ 0 h 45085"/>
                <a:gd name="T2" fmla="*/ 0 w 70485"/>
                <a:gd name="T3" fmla="*/ 2147483647 h 45085"/>
                <a:gd name="T4" fmla="*/ 2147483647 w 70485"/>
                <a:gd name="T5" fmla="*/ 2147483647 h 45085"/>
                <a:gd name="T6" fmla="*/ 2147483647 w 70485"/>
                <a:gd name="T7" fmla="*/ 2147483647 h 45085"/>
                <a:gd name="T8" fmla="*/ 2147483647 w 70485"/>
                <a:gd name="T9" fmla="*/ 0 h 45085"/>
                <a:gd name="T10" fmla="*/ 0 60000 65536"/>
                <a:gd name="T11" fmla="*/ 0 60000 65536"/>
                <a:gd name="T12" fmla="*/ 0 60000 65536"/>
                <a:gd name="T13" fmla="*/ 0 60000 65536"/>
                <a:gd name="T14" fmla="*/ 0 60000 65536"/>
                <a:gd name="T15" fmla="*/ 0 w 70485"/>
                <a:gd name="T16" fmla="*/ 0 h 45085"/>
                <a:gd name="T17" fmla="*/ 70485 w 70485"/>
                <a:gd name="T18" fmla="*/ 45085 h 45085"/>
              </a:gdLst>
              <a:ahLst/>
              <a:cxnLst>
                <a:cxn ang="T10">
                  <a:pos x="T0" y="T1"/>
                </a:cxn>
                <a:cxn ang="T11">
                  <a:pos x="T2" y="T3"/>
                </a:cxn>
                <a:cxn ang="T12">
                  <a:pos x="T4" y="T5"/>
                </a:cxn>
                <a:cxn ang="T13">
                  <a:pos x="T6" y="T7"/>
                </a:cxn>
                <a:cxn ang="T14">
                  <a:pos x="T8" y="T9"/>
                </a:cxn>
              </a:cxnLst>
              <a:rect l="T15" t="T16" r="T17" b="T18"/>
              <a:pathLst>
                <a:path w="70485" h="45085" extrusionOk="0">
                  <a:moveTo>
                    <a:pt x="5715" y="0"/>
                  </a:moveTo>
                  <a:lnTo>
                    <a:pt x="0" y="10896"/>
                  </a:lnTo>
                  <a:lnTo>
                    <a:pt x="64719" y="44881"/>
                  </a:lnTo>
                  <a:lnTo>
                    <a:pt x="70434" y="33997"/>
                  </a:lnTo>
                  <a:lnTo>
                    <a:pt x="5715"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91" name="Shape 2122"/>
            <p:cNvSpPr>
              <a:spLocks/>
            </p:cNvSpPr>
            <p:nvPr/>
          </p:nvSpPr>
          <p:spPr bwMode="auto">
            <a:xfrm>
              <a:off x="1754661025" y="963359272"/>
              <a:ext cx="392822053" cy="263993412"/>
            </a:xfrm>
            <a:custGeom>
              <a:avLst/>
              <a:gdLst>
                <a:gd name="T0" fmla="*/ 2147483647 w 70485"/>
                <a:gd name="T1" fmla="*/ 0 h 33020"/>
                <a:gd name="T2" fmla="*/ 0 w 70485"/>
                <a:gd name="T3" fmla="*/ 2147483647 h 33020"/>
                <a:gd name="T4" fmla="*/ 2147483647 w 70485"/>
                <a:gd name="T5" fmla="*/ 2147483647 h 33020"/>
                <a:gd name="T6" fmla="*/ 2147483647 w 70485"/>
                <a:gd name="T7" fmla="*/ 2147483647 h 33020"/>
                <a:gd name="T8" fmla="*/ 2147483647 w 70485"/>
                <a:gd name="T9" fmla="*/ 0 h 33020"/>
                <a:gd name="T10" fmla="*/ 0 60000 65536"/>
                <a:gd name="T11" fmla="*/ 0 60000 65536"/>
                <a:gd name="T12" fmla="*/ 0 60000 65536"/>
                <a:gd name="T13" fmla="*/ 0 60000 65536"/>
                <a:gd name="T14" fmla="*/ 0 60000 65536"/>
                <a:gd name="T15" fmla="*/ 0 w 70485"/>
                <a:gd name="T16" fmla="*/ 0 h 33020"/>
                <a:gd name="T17" fmla="*/ 70485 w 70485"/>
                <a:gd name="T18" fmla="*/ 33020 h 33020"/>
              </a:gdLst>
              <a:ahLst/>
              <a:cxnLst>
                <a:cxn ang="T10">
                  <a:pos x="T0" y="T1"/>
                </a:cxn>
                <a:cxn ang="T11">
                  <a:pos x="T2" y="T3"/>
                </a:cxn>
                <a:cxn ang="T12">
                  <a:pos x="T4" y="T5"/>
                </a:cxn>
                <a:cxn ang="T13">
                  <a:pos x="T6" y="T7"/>
                </a:cxn>
                <a:cxn ang="T14">
                  <a:pos x="T8" y="T9"/>
                </a:cxn>
              </a:cxnLst>
              <a:rect l="T15" t="T16" r="T17" b="T18"/>
              <a:pathLst>
                <a:path w="70485" h="33020" extrusionOk="0">
                  <a:moveTo>
                    <a:pt x="66484" y="0"/>
                  </a:moveTo>
                  <a:lnTo>
                    <a:pt x="0" y="21221"/>
                  </a:lnTo>
                  <a:lnTo>
                    <a:pt x="3670" y="32931"/>
                  </a:lnTo>
                  <a:lnTo>
                    <a:pt x="70142" y="11734"/>
                  </a:lnTo>
                  <a:lnTo>
                    <a:pt x="66484"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grpSp>
      <p:grpSp>
        <p:nvGrpSpPr>
          <p:cNvPr id="26641" name="Shape 2123"/>
          <p:cNvGrpSpPr>
            <a:grpSpLocks/>
          </p:cNvGrpSpPr>
          <p:nvPr/>
        </p:nvGrpSpPr>
        <p:grpSpPr bwMode="auto">
          <a:xfrm>
            <a:off x="2535238" y="1714500"/>
            <a:ext cx="255587" cy="347663"/>
            <a:chOff x="0" y="0"/>
            <a:chExt cx="2147482648" cy="2147483647"/>
          </a:xfrm>
        </p:grpSpPr>
        <p:sp>
          <p:nvSpPr>
            <p:cNvPr id="26681" name="Shape 2124"/>
            <p:cNvSpPr>
              <a:spLocks/>
            </p:cNvSpPr>
            <p:nvPr/>
          </p:nvSpPr>
          <p:spPr bwMode="auto">
            <a:xfrm>
              <a:off x="-334" y="0"/>
              <a:ext cx="2147483647" cy="2147483647"/>
            </a:xfrm>
            <a:custGeom>
              <a:avLst/>
              <a:gdLst>
                <a:gd name="T0" fmla="*/ 2147483647 w 356235"/>
                <a:gd name="T1" fmla="*/ 2147483647 h 365760"/>
                <a:gd name="T2" fmla="*/ 2147483647 w 356235"/>
                <a:gd name="T3" fmla="*/ 2147483647 h 365760"/>
                <a:gd name="T4" fmla="*/ 2147483647 w 356235"/>
                <a:gd name="T5" fmla="*/ 2147483647 h 365760"/>
                <a:gd name="T6" fmla="*/ 2147483647 w 356235"/>
                <a:gd name="T7" fmla="*/ 2147483647 h 365760"/>
                <a:gd name="T8" fmla="*/ 2147483647 w 356235"/>
                <a:gd name="T9" fmla="*/ 2147483647 h 365760"/>
                <a:gd name="T10" fmla="*/ 2147483647 w 356235"/>
                <a:gd name="T11" fmla="*/ 2147483647 h 365760"/>
                <a:gd name="T12" fmla="*/ 2147483647 w 356235"/>
                <a:gd name="T13" fmla="*/ 2147483647 h 365760"/>
                <a:gd name="T14" fmla="*/ 2147483647 w 356235"/>
                <a:gd name="T15" fmla="*/ 2147483647 h 365760"/>
                <a:gd name="T16" fmla="*/ 2147483647 w 356235"/>
                <a:gd name="T17" fmla="*/ 2147483647 h 365760"/>
                <a:gd name="T18" fmla="*/ 2147483647 w 356235"/>
                <a:gd name="T19" fmla="*/ 2147483647 h 365760"/>
                <a:gd name="T20" fmla="*/ 2147483647 w 356235"/>
                <a:gd name="T21" fmla="*/ 2147483647 h 365760"/>
                <a:gd name="T22" fmla="*/ 2147483647 w 356235"/>
                <a:gd name="T23" fmla="*/ 2147483647 h 365760"/>
                <a:gd name="T24" fmla="*/ 2147483647 w 356235"/>
                <a:gd name="T25" fmla="*/ 2147483647 h 365760"/>
                <a:gd name="T26" fmla="*/ 2147483647 w 356235"/>
                <a:gd name="T27" fmla="*/ 2147483647 h 365760"/>
                <a:gd name="T28" fmla="*/ 2147483647 w 356235"/>
                <a:gd name="T29" fmla="*/ 2147483647 h 365760"/>
                <a:gd name="T30" fmla="*/ 2147483647 w 356235"/>
                <a:gd name="T31" fmla="*/ 2147483647 h 365760"/>
                <a:gd name="T32" fmla="*/ 2147483647 w 356235"/>
                <a:gd name="T33" fmla="*/ 2147483647 h 365760"/>
                <a:gd name="T34" fmla="*/ 2147483647 w 356235"/>
                <a:gd name="T35" fmla="*/ 2147483647 h 365760"/>
                <a:gd name="T36" fmla="*/ 2147483647 w 356235"/>
                <a:gd name="T37" fmla="*/ 2147483647 h 365760"/>
                <a:gd name="T38" fmla="*/ 2147483647 w 356235"/>
                <a:gd name="T39" fmla="*/ 2147483647 h 365760"/>
                <a:gd name="T40" fmla="*/ 2147483647 w 356235"/>
                <a:gd name="T41" fmla="*/ 2147483647 h 365760"/>
                <a:gd name="T42" fmla="*/ 2147483647 w 356235"/>
                <a:gd name="T43" fmla="*/ 2147483647 h 365760"/>
                <a:gd name="T44" fmla="*/ 2147483647 w 356235"/>
                <a:gd name="T45" fmla="*/ 2147483647 h 365760"/>
                <a:gd name="T46" fmla="*/ 2147483647 w 356235"/>
                <a:gd name="T47" fmla="*/ 2147483647 h 365760"/>
                <a:gd name="T48" fmla="*/ 2147483647 w 356235"/>
                <a:gd name="T49" fmla="*/ 2147483647 h 365760"/>
                <a:gd name="T50" fmla="*/ 2147483647 w 356235"/>
                <a:gd name="T51" fmla="*/ 2147483647 h 365760"/>
                <a:gd name="T52" fmla="*/ 2147483647 w 356235"/>
                <a:gd name="T53" fmla="*/ 2147483647 h 365760"/>
                <a:gd name="T54" fmla="*/ 2147483647 w 356235"/>
                <a:gd name="T55" fmla="*/ 2147483647 h 365760"/>
                <a:gd name="T56" fmla="*/ 2147483647 w 356235"/>
                <a:gd name="T57" fmla="*/ 2147483647 h 365760"/>
                <a:gd name="T58" fmla="*/ 2147483647 w 356235"/>
                <a:gd name="T59" fmla="*/ 2147483647 h 365760"/>
                <a:gd name="T60" fmla="*/ 2147483647 w 356235"/>
                <a:gd name="T61" fmla="*/ 2147483647 h 365760"/>
                <a:gd name="T62" fmla="*/ 2147483647 w 356235"/>
                <a:gd name="T63" fmla="*/ 2147483647 h 365760"/>
                <a:gd name="T64" fmla="*/ 2147483647 w 356235"/>
                <a:gd name="T65" fmla="*/ 2147483647 h 365760"/>
                <a:gd name="T66" fmla="*/ 2147483647 w 356235"/>
                <a:gd name="T67" fmla="*/ 2147483647 h 365760"/>
                <a:gd name="T68" fmla="*/ 2147483647 w 356235"/>
                <a:gd name="T69" fmla="*/ 2147483647 h 365760"/>
                <a:gd name="T70" fmla="*/ 2147483647 w 356235"/>
                <a:gd name="T71" fmla="*/ 2147483647 h 365760"/>
                <a:gd name="T72" fmla="*/ 2147483647 w 356235"/>
                <a:gd name="T73" fmla="*/ 2147483647 h 365760"/>
                <a:gd name="T74" fmla="*/ 2147483647 w 356235"/>
                <a:gd name="T75" fmla="*/ 2147483647 h 365760"/>
                <a:gd name="T76" fmla="*/ 2147483647 w 356235"/>
                <a:gd name="T77" fmla="*/ 2147483647 h 365760"/>
                <a:gd name="T78" fmla="*/ 2147483647 w 356235"/>
                <a:gd name="T79" fmla="*/ 2147483647 h 365760"/>
                <a:gd name="T80" fmla="*/ 2147483647 w 356235"/>
                <a:gd name="T81" fmla="*/ 2147483647 h 365760"/>
                <a:gd name="T82" fmla="*/ 2147483647 w 356235"/>
                <a:gd name="T83" fmla="*/ 2147483647 h 365760"/>
                <a:gd name="T84" fmla="*/ 2147483647 w 356235"/>
                <a:gd name="T85" fmla="*/ 2147483647 h 365760"/>
                <a:gd name="T86" fmla="*/ 2147483647 w 356235"/>
                <a:gd name="T87" fmla="*/ 2147483647 h 365760"/>
                <a:gd name="T88" fmla="*/ 2147483647 w 356235"/>
                <a:gd name="T89" fmla="*/ 2147483647 h 365760"/>
                <a:gd name="T90" fmla="*/ 2147483647 w 356235"/>
                <a:gd name="T91" fmla="*/ 2147483647 h 365760"/>
                <a:gd name="T92" fmla="*/ 2147483647 w 356235"/>
                <a:gd name="T93" fmla="*/ 2147483647 h 365760"/>
                <a:gd name="T94" fmla="*/ 2147483647 w 356235"/>
                <a:gd name="T95" fmla="*/ 2147483647 h 365760"/>
                <a:gd name="T96" fmla="*/ 2147483647 w 356235"/>
                <a:gd name="T97" fmla="*/ 2147483647 h 365760"/>
                <a:gd name="T98" fmla="*/ 2147483647 w 356235"/>
                <a:gd name="T99" fmla="*/ 2147483647 h 365760"/>
                <a:gd name="T100" fmla="*/ 2147483647 w 356235"/>
                <a:gd name="T101" fmla="*/ 2147483647 h 365760"/>
                <a:gd name="T102" fmla="*/ 2147483647 w 356235"/>
                <a:gd name="T103" fmla="*/ 2147483647 h 365760"/>
                <a:gd name="T104" fmla="*/ 2147483647 w 356235"/>
                <a:gd name="T105" fmla="*/ 2147483647 h 365760"/>
                <a:gd name="T106" fmla="*/ 2147483647 w 356235"/>
                <a:gd name="T107" fmla="*/ 2147483647 h 365760"/>
                <a:gd name="T108" fmla="*/ 2147483647 w 356235"/>
                <a:gd name="T109" fmla="*/ 2147483647 h 365760"/>
                <a:gd name="T110" fmla="*/ 2147483647 w 356235"/>
                <a:gd name="T111" fmla="*/ 2147483647 h 365760"/>
                <a:gd name="T112" fmla="*/ 2147483647 w 356235"/>
                <a:gd name="T113" fmla="*/ 0 h 365760"/>
                <a:gd name="T114" fmla="*/ 2147483647 w 356235"/>
                <a:gd name="T115" fmla="*/ 2147483647 h 365760"/>
                <a:gd name="T116" fmla="*/ 2147483647 w 356235"/>
                <a:gd name="T117" fmla="*/ 2147483647 h 365760"/>
                <a:gd name="T118" fmla="*/ 2147483647 w 356235"/>
                <a:gd name="T119" fmla="*/ 2147483647 h 365760"/>
                <a:gd name="T120" fmla="*/ 2147483647 w 356235"/>
                <a:gd name="T121" fmla="*/ 2147483647 h 36576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56235"/>
                <a:gd name="T184" fmla="*/ 0 h 365760"/>
                <a:gd name="T185" fmla="*/ 356235 w 356235"/>
                <a:gd name="T186" fmla="*/ 365760 h 36576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56235" h="365760" extrusionOk="0">
                  <a:moveTo>
                    <a:pt x="224951" y="179607"/>
                  </a:moveTo>
                  <a:lnTo>
                    <a:pt x="199572" y="179607"/>
                  </a:lnTo>
                  <a:lnTo>
                    <a:pt x="205752" y="181940"/>
                  </a:lnTo>
                  <a:lnTo>
                    <a:pt x="210536" y="186493"/>
                  </a:lnTo>
                  <a:lnTo>
                    <a:pt x="213117" y="192325"/>
                  </a:lnTo>
                  <a:lnTo>
                    <a:pt x="213323" y="198695"/>
                  </a:lnTo>
                  <a:lnTo>
                    <a:pt x="210985" y="204863"/>
                  </a:lnTo>
                  <a:lnTo>
                    <a:pt x="188061" y="241922"/>
                  </a:lnTo>
                  <a:lnTo>
                    <a:pt x="182004" y="253323"/>
                  </a:lnTo>
                  <a:lnTo>
                    <a:pt x="177703" y="265426"/>
                  </a:lnTo>
                  <a:lnTo>
                    <a:pt x="175236" y="277939"/>
                  </a:lnTo>
                  <a:lnTo>
                    <a:pt x="174612" y="290931"/>
                  </a:lnTo>
                  <a:lnTo>
                    <a:pt x="173196" y="307141"/>
                  </a:lnTo>
                  <a:lnTo>
                    <a:pt x="168141" y="322379"/>
                  </a:lnTo>
                  <a:lnTo>
                    <a:pt x="159724" y="336051"/>
                  </a:lnTo>
                  <a:lnTo>
                    <a:pt x="148221" y="347560"/>
                  </a:lnTo>
                  <a:lnTo>
                    <a:pt x="144183" y="350735"/>
                  </a:lnTo>
                  <a:lnTo>
                    <a:pt x="143484" y="356603"/>
                  </a:lnTo>
                  <a:lnTo>
                    <a:pt x="149834" y="364693"/>
                  </a:lnTo>
                  <a:lnTo>
                    <a:pt x="155702" y="365391"/>
                  </a:lnTo>
                  <a:lnTo>
                    <a:pt x="159753" y="362216"/>
                  </a:lnTo>
                  <a:lnTo>
                    <a:pt x="168207" y="354638"/>
                  </a:lnTo>
                  <a:lnTo>
                    <a:pt x="175587" y="346074"/>
                  </a:lnTo>
                  <a:lnTo>
                    <a:pt x="181809" y="336634"/>
                  </a:lnTo>
                  <a:lnTo>
                    <a:pt x="186791" y="326428"/>
                  </a:lnTo>
                  <a:lnTo>
                    <a:pt x="233799" y="326428"/>
                  </a:lnTo>
                  <a:lnTo>
                    <a:pt x="234492" y="325742"/>
                  </a:lnTo>
                  <a:lnTo>
                    <a:pt x="237096" y="321475"/>
                  </a:lnTo>
                  <a:lnTo>
                    <a:pt x="237464" y="320255"/>
                  </a:lnTo>
                  <a:lnTo>
                    <a:pt x="212763" y="320255"/>
                  </a:lnTo>
                  <a:lnTo>
                    <a:pt x="206362" y="319900"/>
                  </a:lnTo>
                  <a:lnTo>
                    <a:pt x="202323" y="315874"/>
                  </a:lnTo>
                  <a:lnTo>
                    <a:pt x="192443" y="305752"/>
                  </a:lnTo>
                  <a:lnTo>
                    <a:pt x="193141" y="300685"/>
                  </a:lnTo>
                  <a:lnTo>
                    <a:pt x="193268" y="298107"/>
                  </a:lnTo>
                  <a:lnTo>
                    <a:pt x="193182" y="289966"/>
                  </a:lnTo>
                  <a:lnTo>
                    <a:pt x="193211" y="284467"/>
                  </a:lnTo>
                  <a:lnTo>
                    <a:pt x="193357" y="282054"/>
                  </a:lnTo>
                  <a:lnTo>
                    <a:pt x="194017" y="277939"/>
                  </a:lnTo>
                  <a:lnTo>
                    <a:pt x="325666" y="277939"/>
                  </a:lnTo>
                  <a:lnTo>
                    <a:pt x="337434" y="275548"/>
                  </a:lnTo>
                  <a:lnTo>
                    <a:pt x="347044" y="269062"/>
                  </a:lnTo>
                  <a:lnTo>
                    <a:pt x="353528" y="259451"/>
                  </a:lnTo>
                  <a:lnTo>
                    <a:pt x="199720" y="259384"/>
                  </a:lnTo>
                  <a:lnTo>
                    <a:pt x="200939" y="256755"/>
                  </a:lnTo>
                  <a:lnTo>
                    <a:pt x="202337" y="254165"/>
                  </a:lnTo>
                  <a:lnTo>
                    <a:pt x="226631" y="214871"/>
                  </a:lnTo>
                  <a:lnTo>
                    <a:pt x="230630" y="201739"/>
                  </a:lnTo>
                  <a:lnTo>
                    <a:pt x="230581" y="200202"/>
                  </a:lnTo>
                  <a:lnTo>
                    <a:pt x="229377" y="188039"/>
                  </a:lnTo>
                  <a:lnTo>
                    <a:pt x="224951" y="179607"/>
                  </a:lnTo>
                  <a:close/>
                </a:path>
                <a:path w="356235" h="365760" extrusionOk="0">
                  <a:moveTo>
                    <a:pt x="135089" y="121843"/>
                  </a:moveTo>
                  <a:lnTo>
                    <a:pt x="134531" y="121843"/>
                  </a:lnTo>
                  <a:lnTo>
                    <a:pt x="133985" y="121894"/>
                  </a:lnTo>
                  <a:lnTo>
                    <a:pt x="95719" y="134454"/>
                  </a:lnTo>
                  <a:lnTo>
                    <a:pt x="50815" y="160136"/>
                  </a:lnTo>
                  <a:lnTo>
                    <a:pt x="26670" y="204393"/>
                  </a:lnTo>
                  <a:lnTo>
                    <a:pt x="0" y="358355"/>
                  </a:lnTo>
                  <a:lnTo>
                    <a:pt x="3416" y="363156"/>
                  </a:lnTo>
                  <a:lnTo>
                    <a:pt x="13525" y="364909"/>
                  </a:lnTo>
                  <a:lnTo>
                    <a:pt x="18338" y="361518"/>
                  </a:lnTo>
                  <a:lnTo>
                    <a:pt x="45034" y="207467"/>
                  </a:lnTo>
                  <a:lnTo>
                    <a:pt x="48684" y="194938"/>
                  </a:lnTo>
                  <a:lnTo>
                    <a:pt x="74066" y="166382"/>
                  </a:lnTo>
                  <a:lnTo>
                    <a:pt x="111157" y="148205"/>
                  </a:lnTo>
                  <a:lnTo>
                    <a:pt x="135737" y="140576"/>
                  </a:lnTo>
                  <a:lnTo>
                    <a:pt x="154279" y="140576"/>
                  </a:lnTo>
                  <a:lnTo>
                    <a:pt x="154279" y="121894"/>
                  </a:lnTo>
                  <a:lnTo>
                    <a:pt x="135623" y="121894"/>
                  </a:lnTo>
                  <a:lnTo>
                    <a:pt x="135089" y="121843"/>
                  </a:lnTo>
                  <a:close/>
                </a:path>
                <a:path w="356235" h="365760" extrusionOk="0">
                  <a:moveTo>
                    <a:pt x="233799" y="326428"/>
                  </a:moveTo>
                  <a:lnTo>
                    <a:pt x="186791" y="326428"/>
                  </a:lnTo>
                  <a:lnTo>
                    <a:pt x="189204" y="328879"/>
                  </a:lnTo>
                  <a:lnTo>
                    <a:pt x="198932" y="335447"/>
                  </a:lnTo>
                  <a:lnTo>
                    <a:pt x="210035" y="337696"/>
                  </a:lnTo>
                  <a:lnTo>
                    <a:pt x="221172" y="335615"/>
                  </a:lnTo>
                  <a:lnTo>
                    <a:pt x="231000" y="329196"/>
                  </a:lnTo>
                  <a:lnTo>
                    <a:pt x="233799" y="326428"/>
                  </a:lnTo>
                  <a:close/>
                </a:path>
                <a:path w="356235" h="365760" extrusionOk="0">
                  <a:moveTo>
                    <a:pt x="271233" y="277939"/>
                  </a:moveTo>
                  <a:lnTo>
                    <a:pt x="204482" y="277939"/>
                  </a:lnTo>
                  <a:lnTo>
                    <a:pt x="204482" y="278333"/>
                  </a:lnTo>
                  <a:lnTo>
                    <a:pt x="204774" y="278523"/>
                  </a:lnTo>
                  <a:lnTo>
                    <a:pt x="219430" y="302310"/>
                  </a:lnTo>
                  <a:lnTo>
                    <a:pt x="222351" y="306997"/>
                  </a:lnTo>
                  <a:lnTo>
                    <a:pt x="221399" y="313105"/>
                  </a:lnTo>
                  <a:lnTo>
                    <a:pt x="217116" y="316763"/>
                  </a:lnTo>
                  <a:lnTo>
                    <a:pt x="212763" y="320255"/>
                  </a:lnTo>
                  <a:lnTo>
                    <a:pt x="237464" y="320255"/>
                  </a:lnTo>
                  <a:lnTo>
                    <a:pt x="238518" y="316763"/>
                  </a:lnTo>
                  <a:lnTo>
                    <a:pt x="250686" y="316763"/>
                  </a:lnTo>
                  <a:lnTo>
                    <a:pt x="260170" y="313105"/>
                  </a:lnTo>
                  <a:lnTo>
                    <a:pt x="268179" y="305619"/>
                  </a:lnTo>
                  <a:lnTo>
                    <a:pt x="270808" y="299808"/>
                  </a:lnTo>
                  <a:lnTo>
                    <a:pt x="243674" y="299808"/>
                  </a:lnTo>
                  <a:lnTo>
                    <a:pt x="238836" y="298107"/>
                  </a:lnTo>
                  <a:lnTo>
                    <a:pt x="236334" y="294208"/>
                  </a:lnTo>
                  <a:lnTo>
                    <a:pt x="236029" y="293687"/>
                  </a:lnTo>
                  <a:lnTo>
                    <a:pt x="235788" y="293154"/>
                  </a:lnTo>
                  <a:lnTo>
                    <a:pt x="226479" y="278053"/>
                  </a:lnTo>
                  <a:lnTo>
                    <a:pt x="271294" y="278053"/>
                  </a:lnTo>
                  <a:close/>
                </a:path>
                <a:path w="356235" h="365760" extrusionOk="0">
                  <a:moveTo>
                    <a:pt x="250686" y="316763"/>
                  </a:moveTo>
                  <a:lnTo>
                    <a:pt x="238518" y="316763"/>
                  </a:lnTo>
                  <a:lnTo>
                    <a:pt x="249897" y="317066"/>
                  </a:lnTo>
                  <a:lnTo>
                    <a:pt x="250686" y="316763"/>
                  </a:lnTo>
                  <a:close/>
                </a:path>
                <a:path w="356235" h="365760" extrusionOk="0">
                  <a:moveTo>
                    <a:pt x="271294" y="278053"/>
                  </a:moveTo>
                  <a:lnTo>
                    <a:pt x="251764" y="278053"/>
                  </a:lnTo>
                  <a:lnTo>
                    <a:pt x="254355" y="285559"/>
                  </a:lnTo>
                  <a:lnTo>
                    <a:pt x="256007" y="290410"/>
                  </a:lnTo>
                  <a:lnTo>
                    <a:pt x="256089" y="290931"/>
                  </a:lnTo>
                  <a:lnTo>
                    <a:pt x="253326" y="296532"/>
                  </a:lnTo>
                  <a:lnTo>
                    <a:pt x="243674" y="299808"/>
                  </a:lnTo>
                  <a:lnTo>
                    <a:pt x="270808" y="299808"/>
                  </a:lnTo>
                  <a:lnTo>
                    <a:pt x="272872" y="295249"/>
                  </a:lnTo>
                  <a:lnTo>
                    <a:pt x="274091" y="289966"/>
                  </a:lnTo>
                  <a:lnTo>
                    <a:pt x="273761" y="284467"/>
                  </a:lnTo>
                  <a:lnTo>
                    <a:pt x="271970" y="279336"/>
                  </a:lnTo>
                  <a:lnTo>
                    <a:pt x="271294" y="278053"/>
                  </a:lnTo>
                  <a:close/>
                </a:path>
                <a:path w="356235" h="365760" extrusionOk="0">
                  <a:moveTo>
                    <a:pt x="122415" y="200202"/>
                  </a:moveTo>
                  <a:lnTo>
                    <a:pt x="117195" y="202933"/>
                  </a:lnTo>
                  <a:lnTo>
                    <a:pt x="114109" y="212712"/>
                  </a:lnTo>
                  <a:lnTo>
                    <a:pt x="116827" y="217931"/>
                  </a:lnTo>
                  <a:lnTo>
                    <a:pt x="122288" y="219646"/>
                  </a:lnTo>
                  <a:lnTo>
                    <a:pt x="122580" y="219697"/>
                  </a:lnTo>
                  <a:lnTo>
                    <a:pt x="127406" y="220929"/>
                  </a:lnTo>
                  <a:lnTo>
                    <a:pt x="131927" y="223100"/>
                  </a:lnTo>
                  <a:lnTo>
                    <a:pt x="135890" y="226085"/>
                  </a:lnTo>
                  <a:lnTo>
                    <a:pt x="135890" y="226771"/>
                  </a:lnTo>
                  <a:lnTo>
                    <a:pt x="109664" y="251688"/>
                  </a:lnTo>
                  <a:lnTo>
                    <a:pt x="108318" y="257416"/>
                  </a:lnTo>
                  <a:lnTo>
                    <a:pt x="111036" y="261759"/>
                  </a:lnTo>
                  <a:lnTo>
                    <a:pt x="113728" y="266128"/>
                  </a:lnTo>
                  <a:lnTo>
                    <a:pt x="119456" y="267487"/>
                  </a:lnTo>
                  <a:lnTo>
                    <a:pt x="152323" y="235496"/>
                  </a:lnTo>
                  <a:lnTo>
                    <a:pt x="171717" y="204762"/>
                  </a:lnTo>
                  <a:lnTo>
                    <a:pt x="135737" y="204762"/>
                  </a:lnTo>
                  <a:lnTo>
                    <a:pt x="132994" y="203542"/>
                  </a:lnTo>
                  <a:lnTo>
                    <a:pt x="130175" y="202552"/>
                  </a:lnTo>
                  <a:lnTo>
                    <a:pt x="127317" y="201739"/>
                  </a:lnTo>
                  <a:lnTo>
                    <a:pt x="122415" y="200202"/>
                  </a:lnTo>
                  <a:close/>
                </a:path>
                <a:path w="356235" h="365760" extrusionOk="0">
                  <a:moveTo>
                    <a:pt x="353547" y="18580"/>
                  </a:moveTo>
                  <a:lnTo>
                    <a:pt x="332181" y="18580"/>
                  </a:lnTo>
                  <a:lnTo>
                    <a:pt x="337413" y="23799"/>
                  </a:lnTo>
                  <a:lnTo>
                    <a:pt x="337380" y="121843"/>
                  </a:lnTo>
                  <a:lnTo>
                    <a:pt x="337273" y="254228"/>
                  </a:lnTo>
                  <a:lnTo>
                    <a:pt x="332117" y="259384"/>
                  </a:lnTo>
                  <a:lnTo>
                    <a:pt x="353542" y="259384"/>
                  </a:lnTo>
                  <a:lnTo>
                    <a:pt x="355909" y="247726"/>
                  </a:lnTo>
                  <a:lnTo>
                    <a:pt x="355917" y="30251"/>
                  </a:lnTo>
                  <a:lnTo>
                    <a:pt x="353547" y="18580"/>
                  </a:lnTo>
                  <a:close/>
                </a:path>
                <a:path w="356235" h="365760" extrusionOk="0">
                  <a:moveTo>
                    <a:pt x="154279" y="140576"/>
                  </a:moveTo>
                  <a:lnTo>
                    <a:pt x="135737" y="140576"/>
                  </a:lnTo>
                  <a:lnTo>
                    <a:pt x="135737" y="204762"/>
                  </a:lnTo>
                  <a:lnTo>
                    <a:pt x="171717" y="204762"/>
                  </a:lnTo>
                  <a:lnTo>
                    <a:pt x="176173" y="197700"/>
                  </a:lnTo>
                  <a:lnTo>
                    <a:pt x="154279" y="197700"/>
                  </a:lnTo>
                  <a:lnTo>
                    <a:pt x="154279" y="140576"/>
                  </a:lnTo>
                  <a:close/>
                </a:path>
                <a:path w="356235" h="365760" extrusionOk="0">
                  <a:moveTo>
                    <a:pt x="200201" y="163214"/>
                  </a:moveTo>
                  <a:lnTo>
                    <a:pt x="187842" y="163798"/>
                  </a:lnTo>
                  <a:lnTo>
                    <a:pt x="176441" y="168610"/>
                  </a:lnTo>
                  <a:lnTo>
                    <a:pt x="167182" y="177380"/>
                  </a:lnTo>
                  <a:lnTo>
                    <a:pt x="154279" y="197700"/>
                  </a:lnTo>
                  <a:lnTo>
                    <a:pt x="176173" y="197700"/>
                  </a:lnTo>
                  <a:lnTo>
                    <a:pt x="182816" y="187172"/>
                  </a:lnTo>
                  <a:lnTo>
                    <a:pt x="187368" y="182390"/>
                  </a:lnTo>
                  <a:lnTo>
                    <a:pt x="193198" y="179812"/>
                  </a:lnTo>
                  <a:lnTo>
                    <a:pt x="199572" y="179607"/>
                  </a:lnTo>
                  <a:lnTo>
                    <a:pt x="224951" y="179607"/>
                  </a:lnTo>
                  <a:lnTo>
                    <a:pt x="223098" y="176077"/>
                  </a:lnTo>
                  <a:lnTo>
                    <a:pt x="212331" y="167131"/>
                  </a:lnTo>
                  <a:lnTo>
                    <a:pt x="200201" y="163214"/>
                  </a:lnTo>
                  <a:close/>
                </a:path>
                <a:path w="356235" h="365760" extrusionOk="0">
                  <a:moveTo>
                    <a:pt x="325666" y="0"/>
                  </a:moveTo>
                  <a:lnTo>
                    <a:pt x="165874" y="0"/>
                  </a:lnTo>
                  <a:lnTo>
                    <a:pt x="154111" y="2390"/>
                  </a:lnTo>
                  <a:lnTo>
                    <a:pt x="144500" y="8877"/>
                  </a:lnTo>
                  <a:lnTo>
                    <a:pt x="138014" y="18488"/>
                  </a:lnTo>
                  <a:lnTo>
                    <a:pt x="135623" y="30251"/>
                  </a:lnTo>
                  <a:lnTo>
                    <a:pt x="135623" y="121894"/>
                  </a:lnTo>
                  <a:lnTo>
                    <a:pt x="154279" y="121894"/>
                  </a:lnTo>
                  <a:lnTo>
                    <a:pt x="154279" y="23799"/>
                  </a:lnTo>
                  <a:lnTo>
                    <a:pt x="159512" y="18580"/>
                  </a:lnTo>
                  <a:lnTo>
                    <a:pt x="353547" y="18580"/>
                  </a:lnTo>
                  <a:lnTo>
                    <a:pt x="347044" y="8877"/>
                  </a:lnTo>
                  <a:lnTo>
                    <a:pt x="337434" y="2390"/>
                  </a:lnTo>
                  <a:lnTo>
                    <a:pt x="325666"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82" name="Shape 2125"/>
            <p:cNvSpPr txBox="1">
              <a:spLocks noChangeArrowheads="1"/>
            </p:cNvSpPr>
            <p:nvPr/>
          </p:nvSpPr>
          <p:spPr bwMode="auto">
            <a:xfrm>
              <a:off x="1163059470" y="214190590"/>
              <a:ext cx="627248126" cy="656434450"/>
            </a:xfrm>
            <a:prstGeom prst="rect">
              <a:avLst/>
            </a:prstGeom>
            <a:blipFill dpi="0" rotWithShape="1">
              <a:blip r:embed="rId4">
                <a:lum bright="-36000" contrast="-66000"/>
              </a:blip>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26683" name="Shape 2126"/>
            <p:cNvSpPr>
              <a:spLocks/>
            </p:cNvSpPr>
            <p:nvPr/>
          </p:nvSpPr>
          <p:spPr bwMode="auto">
            <a:xfrm>
              <a:off x="1511837557" y="1014506359"/>
              <a:ext cx="378967643" cy="111848106"/>
            </a:xfrm>
            <a:custGeom>
              <a:avLst/>
              <a:gdLst>
                <a:gd name="T0" fmla="*/ 2147483647 w 62864"/>
                <a:gd name="T1" fmla="*/ 0 h 19050"/>
                <a:gd name="T2" fmla="*/ 2147483647 w 62864"/>
                <a:gd name="T3" fmla="*/ 0 h 19050"/>
                <a:gd name="T4" fmla="*/ 0 w 62864"/>
                <a:gd name="T5" fmla="*/ 2147483647 h 19050"/>
                <a:gd name="T6" fmla="*/ 0 w 62864"/>
                <a:gd name="T7" fmla="*/ 2147483647 h 19050"/>
                <a:gd name="T8" fmla="*/ 2147483647 w 62864"/>
                <a:gd name="T9" fmla="*/ 2147483647 h 19050"/>
                <a:gd name="T10" fmla="*/ 2147483647 w 62864"/>
                <a:gd name="T11" fmla="*/ 2147483647 h 19050"/>
                <a:gd name="T12" fmla="*/ 2147483647 w 62864"/>
                <a:gd name="T13" fmla="*/ 2147483647 h 19050"/>
                <a:gd name="T14" fmla="*/ 2147483647 w 62864"/>
                <a:gd name="T15" fmla="*/ 2147483647 h 19050"/>
                <a:gd name="T16" fmla="*/ 2147483647 w 62864"/>
                <a:gd name="T17" fmla="*/ 0 h 190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864"/>
                <a:gd name="T28" fmla="*/ 0 h 19050"/>
                <a:gd name="T29" fmla="*/ 62864 w 62864"/>
                <a:gd name="T30" fmla="*/ 19050 h 190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864" h="19050" extrusionOk="0">
                  <a:moveTo>
                    <a:pt x="58635" y="0"/>
                  </a:moveTo>
                  <a:lnTo>
                    <a:pt x="4152" y="0"/>
                  </a:lnTo>
                  <a:lnTo>
                    <a:pt x="0" y="4165"/>
                  </a:lnTo>
                  <a:lnTo>
                    <a:pt x="0" y="14439"/>
                  </a:lnTo>
                  <a:lnTo>
                    <a:pt x="4152" y="18592"/>
                  </a:lnTo>
                  <a:lnTo>
                    <a:pt x="58635" y="18592"/>
                  </a:lnTo>
                  <a:lnTo>
                    <a:pt x="62788" y="14439"/>
                  </a:lnTo>
                  <a:lnTo>
                    <a:pt x="62788" y="4165"/>
                  </a:lnTo>
                  <a:lnTo>
                    <a:pt x="58635"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84" name="Shape 2127"/>
            <p:cNvSpPr>
              <a:spLocks/>
            </p:cNvSpPr>
            <p:nvPr/>
          </p:nvSpPr>
          <p:spPr bwMode="auto">
            <a:xfrm>
              <a:off x="1511837557" y="1237104643"/>
              <a:ext cx="378967643" cy="111848106"/>
            </a:xfrm>
            <a:custGeom>
              <a:avLst/>
              <a:gdLst>
                <a:gd name="T0" fmla="*/ 2147483647 w 62864"/>
                <a:gd name="T1" fmla="*/ 0 h 19050"/>
                <a:gd name="T2" fmla="*/ 2147483647 w 62864"/>
                <a:gd name="T3" fmla="*/ 0 h 19050"/>
                <a:gd name="T4" fmla="*/ 0 w 62864"/>
                <a:gd name="T5" fmla="*/ 2147483647 h 19050"/>
                <a:gd name="T6" fmla="*/ 0 w 62864"/>
                <a:gd name="T7" fmla="*/ 2147483647 h 19050"/>
                <a:gd name="T8" fmla="*/ 2147483647 w 62864"/>
                <a:gd name="T9" fmla="*/ 2147483647 h 19050"/>
                <a:gd name="T10" fmla="*/ 2147483647 w 62864"/>
                <a:gd name="T11" fmla="*/ 2147483647 h 19050"/>
                <a:gd name="T12" fmla="*/ 2147483647 w 62864"/>
                <a:gd name="T13" fmla="*/ 2147483647 h 19050"/>
                <a:gd name="T14" fmla="*/ 2147483647 w 62864"/>
                <a:gd name="T15" fmla="*/ 2147483647 h 19050"/>
                <a:gd name="T16" fmla="*/ 2147483647 w 62864"/>
                <a:gd name="T17" fmla="*/ 0 h 190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864"/>
                <a:gd name="T28" fmla="*/ 0 h 19050"/>
                <a:gd name="T29" fmla="*/ 62864 w 62864"/>
                <a:gd name="T30" fmla="*/ 19050 h 190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864" h="19050" extrusionOk="0">
                  <a:moveTo>
                    <a:pt x="58635" y="0"/>
                  </a:moveTo>
                  <a:lnTo>
                    <a:pt x="4152" y="0"/>
                  </a:lnTo>
                  <a:lnTo>
                    <a:pt x="0" y="4165"/>
                  </a:lnTo>
                  <a:lnTo>
                    <a:pt x="0" y="14427"/>
                  </a:lnTo>
                  <a:lnTo>
                    <a:pt x="4152" y="18580"/>
                  </a:lnTo>
                  <a:lnTo>
                    <a:pt x="58635" y="18580"/>
                  </a:lnTo>
                  <a:lnTo>
                    <a:pt x="62788" y="14427"/>
                  </a:lnTo>
                  <a:lnTo>
                    <a:pt x="62788" y="4165"/>
                  </a:lnTo>
                  <a:lnTo>
                    <a:pt x="58635"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grpSp>
      <p:sp>
        <p:nvSpPr>
          <p:cNvPr id="26642" name="Shape 2128"/>
          <p:cNvSpPr>
            <a:spLocks/>
          </p:cNvSpPr>
          <p:nvPr/>
        </p:nvSpPr>
        <p:spPr bwMode="auto">
          <a:xfrm>
            <a:off x="2054225" y="4857750"/>
            <a:ext cx="3097213" cy="622300"/>
          </a:xfrm>
          <a:custGeom>
            <a:avLst/>
            <a:gdLst>
              <a:gd name="T0" fmla="*/ 309912 w 4130040"/>
              <a:gd name="T1" fmla="*/ 0 h 622300"/>
              <a:gd name="T2" fmla="*/ 19062 w 4130040"/>
              <a:gd name="T3" fmla="*/ 0 h 622300"/>
              <a:gd name="T4" fmla="*/ 0 w 4130040"/>
              <a:gd name="T5" fmla="*/ 317500 h 622300"/>
              <a:gd name="T6" fmla="*/ 19062 w 4130040"/>
              <a:gd name="T7" fmla="*/ 622300 h 622300"/>
              <a:gd name="T8" fmla="*/ 309912 w 4130040"/>
              <a:gd name="T9" fmla="*/ 622300 h 622300"/>
              <a:gd name="T10" fmla="*/ 309912 w 4130040"/>
              <a:gd name="T11" fmla="*/ 0 h 622300"/>
              <a:gd name="T12" fmla="*/ 0 60000 65536"/>
              <a:gd name="T13" fmla="*/ 0 60000 65536"/>
              <a:gd name="T14" fmla="*/ 0 60000 65536"/>
              <a:gd name="T15" fmla="*/ 0 60000 65536"/>
              <a:gd name="T16" fmla="*/ 0 60000 65536"/>
              <a:gd name="T17" fmla="*/ 0 60000 65536"/>
              <a:gd name="T18" fmla="*/ 0 w 4130040"/>
              <a:gd name="T19" fmla="*/ 0 h 622300"/>
              <a:gd name="T20" fmla="*/ 4130040 w 4130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130040" h="622300" extrusionOk="0">
                <a:moveTo>
                  <a:pt x="4129608" y="0"/>
                </a:moveTo>
                <a:lnTo>
                  <a:pt x="254000" y="0"/>
                </a:lnTo>
                <a:lnTo>
                  <a:pt x="0" y="317500"/>
                </a:lnTo>
                <a:lnTo>
                  <a:pt x="254000" y="622300"/>
                </a:lnTo>
                <a:lnTo>
                  <a:pt x="4129608" y="622300"/>
                </a:lnTo>
                <a:lnTo>
                  <a:pt x="4129608"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26643" name="Shape 2129"/>
          <p:cNvSpPr txBox="1">
            <a:spLocks noChangeArrowheads="1"/>
          </p:cNvSpPr>
          <p:nvPr/>
        </p:nvSpPr>
        <p:spPr bwMode="auto">
          <a:xfrm>
            <a:off x="3059113" y="4365625"/>
            <a:ext cx="614362"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en-US" sz="2400" b="1">
                <a:solidFill>
                  <a:srgbClr val="152A65"/>
                </a:solidFill>
                <a:latin typeface="Avenir"/>
                <a:ea typeface="Avenir"/>
                <a:cs typeface="Avenir"/>
                <a:sym typeface="Avenir"/>
              </a:rPr>
              <a:t>3</a:t>
            </a:r>
            <a:endParaRPr lang="ru-RU">
              <a:latin typeface="Calibri" pitchFamily="34" charset="0"/>
            </a:endParaRPr>
          </a:p>
        </p:txBody>
      </p:sp>
      <p:sp>
        <p:nvSpPr>
          <p:cNvPr id="26644" name="Shape 2130"/>
          <p:cNvSpPr txBox="1">
            <a:spLocks noChangeArrowheads="1"/>
          </p:cNvSpPr>
          <p:nvPr/>
        </p:nvSpPr>
        <p:spPr bwMode="auto">
          <a:xfrm>
            <a:off x="3563938" y="4437063"/>
            <a:ext cx="1914525" cy="155575"/>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900" b="1">
                <a:latin typeface="Avenir"/>
                <a:ea typeface="Avenir"/>
                <a:cs typeface="Avenir"/>
                <a:sym typeface="Avenir"/>
              </a:rPr>
              <a:t>ВСТАНОВЛЕНО  ПОРУШНИКІВ</a:t>
            </a:r>
            <a:endParaRPr lang="ru-RU">
              <a:latin typeface="Calibri" pitchFamily="34" charset="0"/>
            </a:endParaRPr>
          </a:p>
        </p:txBody>
      </p:sp>
      <p:sp>
        <p:nvSpPr>
          <p:cNvPr id="26645" name="Shape 2131"/>
          <p:cNvSpPr txBox="1">
            <a:spLocks noChangeArrowheads="1"/>
          </p:cNvSpPr>
          <p:nvPr/>
        </p:nvSpPr>
        <p:spPr bwMode="auto">
          <a:xfrm>
            <a:off x="3079750" y="4864100"/>
            <a:ext cx="625475" cy="508000"/>
          </a:xfrm>
          <a:prstGeom prst="rect">
            <a:avLst/>
          </a:prstGeom>
          <a:noFill/>
          <a:ln w="9525">
            <a:noFill/>
            <a:miter lim="800000"/>
            <a:headEnd/>
            <a:tailEnd/>
          </a:ln>
        </p:spPr>
        <p:txBody>
          <a:bodyPr lIns="0" tIns="142875" rIns="0" bIns="0">
            <a:spAutoFit/>
          </a:bodyPr>
          <a:lstStyle/>
          <a:p>
            <a:pPr marL="12700">
              <a:buClr>
                <a:srgbClr val="FFDD00"/>
              </a:buClr>
              <a:buSzPts val="2400"/>
              <a:buFont typeface="Avenir"/>
              <a:buNone/>
            </a:pPr>
            <a:r>
              <a:rPr lang="en-US" sz="2400" b="1">
                <a:solidFill>
                  <a:srgbClr val="FFDD00"/>
                </a:solidFill>
                <a:latin typeface="Avenir"/>
                <a:ea typeface="Avenir"/>
                <a:cs typeface="Avenir"/>
                <a:sym typeface="Avenir"/>
              </a:rPr>
              <a:t>3</a:t>
            </a:r>
            <a:endParaRPr lang="ru-RU">
              <a:latin typeface="Calibri" pitchFamily="34" charset="0"/>
            </a:endParaRPr>
          </a:p>
        </p:txBody>
      </p:sp>
      <p:sp>
        <p:nvSpPr>
          <p:cNvPr id="26646" name="Shape 2132"/>
          <p:cNvSpPr txBox="1">
            <a:spLocks noChangeArrowheads="1"/>
          </p:cNvSpPr>
          <p:nvPr/>
        </p:nvSpPr>
        <p:spPr bwMode="auto">
          <a:xfrm>
            <a:off x="3797300" y="5111750"/>
            <a:ext cx="935038" cy="153988"/>
          </a:xfrm>
          <a:prstGeom prst="rect">
            <a:avLst/>
          </a:prstGeom>
          <a:noFill/>
          <a:ln w="9525">
            <a:noFill/>
            <a:miter lim="800000"/>
            <a:headEnd/>
            <a:tailEnd/>
          </a:ln>
        </p:spPr>
        <p:txBody>
          <a:bodyPr lIns="0" tIns="15875" rIns="0" bIns="0">
            <a:spAutoFit/>
          </a:bodyPr>
          <a:lstStyle/>
          <a:p>
            <a:pPr marL="12700">
              <a:buClr>
                <a:srgbClr val="FFDD00"/>
              </a:buClr>
              <a:buSzPts val="900"/>
              <a:buFont typeface="Avenir"/>
              <a:buNone/>
            </a:pPr>
            <a:r>
              <a:rPr lang="uk-UA" sz="900" b="1">
                <a:solidFill>
                  <a:srgbClr val="FFDD00"/>
                </a:solidFill>
                <a:latin typeface="Avenir"/>
                <a:ea typeface="Avenir"/>
                <a:cs typeface="Avenir"/>
                <a:sym typeface="Avenir"/>
              </a:rPr>
              <a:t>ЗАТРИМАНО</a:t>
            </a:r>
            <a:endParaRPr lang="ru-RU">
              <a:latin typeface="Calibri" pitchFamily="34" charset="0"/>
            </a:endParaRPr>
          </a:p>
        </p:txBody>
      </p:sp>
      <p:grpSp>
        <p:nvGrpSpPr>
          <p:cNvPr id="26647" name="Shape 2133"/>
          <p:cNvGrpSpPr>
            <a:grpSpLocks/>
          </p:cNvGrpSpPr>
          <p:nvPr/>
        </p:nvGrpSpPr>
        <p:grpSpPr bwMode="auto">
          <a:xfrm>
            <a:off x="2374900" y="5000625"/>
            <a:ext cx="273050" cy="358775"/>
            <a:chOff x="0" y="0"/>
            <a:chExt cx="2147482581" cy="2147481412"/>
          </a:xfrm>
        </p:grpSpPr>
        <p:sp>
          <p:nvSpPr>
            <p:cNvPr id="26678" name="Shape 2134"/>
            <p:cNvSpPr>
              <a:spLocks/>
            </p:cNvSpPr>
            <p:nvPr/>
          </p:nvSpPr>
          <p:spPr bwMode="auto">
            <a:xfrm>
              <a:off x="603876243" y="539280530"/>
              <a:ext cx="157482201" cy="159072851"/>
            </a:xfrm>
            <a:custGeom>
              <a:avLst/>
              <a:gdLst>
                <a:gd name="T0" fmla="*/ 0 w 27939"/>
                <a:gd name="T1" fmla="*/ 0 h 27939"/>
                <a:gd name="T2" fmla="*/ 2147483647 w 27939"/>
                <a:gd name="T3" fmla="*/ 0 h 27939"/>
                <a:gd name="T4" fmla="*/ 2147483647 w 27939"/>
                <a:gd name="T5" fmla="*/ 2147483647 h 27939"/>
                <a:gd name="T6" fmla="*/ 0 w 27939"/>
                <a:gd name="T7" fmla="*/ 2147483647 h 27939"/>
                <a:gd name="T8" fmla="*/ 0 w 27939"/>
                <a:gd name="T9" fmla="*/ 0 h 27939"/>
                <a:gd name="T10" fmla="*/ 0 60000 65536"/>
                <a:gd name="T11" fmla="*/ 0 60000 65536"/>
                <a:gd name="T12" fmla="*/ 0 60000 65536"/>
                <a:gd name="T13" fmla="*/ 0 60000 65536"/>
                <a:gd name="T14" fmla="*/ 0 60000 65536"/>
                <a:gd name="T15" fmla="*/ 0 w 27939"/>
                <a:gd name="T16" fmla="*/ 0 h 27939"/>
                <a:gd name="T17" fmla="*/ 27939 w 27939"/>
                <a:gd name="T18" fmla="*/ 27939 h 27939"/>
              </a:gdLst>
              <a:ahLst/>
              <a:cxnLst>
                <a:cxn ang="T10">
                  <a:pos x="T0" y="T1"/>
                </a:cxn>
                <a:cxn ang="T11">
                  <a:pos x="T2" y="T3"/>
                </a:cxn>
                <a:cxn ang="T12">
                  <a:pos x="T4" y="T5"/>
                </a:cxn>
                <a:cxn ang="T13">
                  <a:pos x="T6" y="T7"/>
                </a:cxn>
                <a:cxn ang="T14">
                  <a:pos x="T8" y="T9"/>
                </a:cxn>
              </a:cxnLst>
              <a:rect l="T15" t="T16" r="T17" b="T18"/>
              <a:pathLst>
                <a:path w="27939" h="27939" extrusionOk="0">
                  <a:moveTo>
                    <a:pt x="0" y="0"/>
                  </a:moveTo>
                  <a:lnTo>
                    <a:pt x="27343" y="0"/>
                  </a:lnTo>
                  <a:lnTo>
                    <a:pt x="27343" y="27343"/>
                  </a:lnTo>
                  <a:lnTo>
                    <a:pt x="0" y="27343"/>
                  </a:lnTo>
                  <a:lnTo>
                    <a:pt x="0"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sp>
          <p:nvSpPr>
            <p:cNvPr id="26679" name="Shape 2135"/>
            <p:cNvSpPr>
              <a:spLocks/>
            </p:cNvSpPr>
            <p:nvPr/>
          </p:nvSpPr>
          <p:spPr bwMode="auto">
            <a:xfrm>
              <a:off x="1547010478" y="713856364"/>
              <a:ext cx="196852669" cy="198840981"/>
            </a:xfrm>
            <a:custGeom>
              <a:avLst/>
              <a:gdLst>
                <a:gd name="T0" fmla="*/ 2147483647 w 34925"/>
                <a:gd name="T1" fmla="*/ 0 h 34925"/>
                <a:gd name="T2" fmla="*/ 0 w 34925"/>
                <a:gd name="T3" fmla="*/ 2147483647 h 34925"/>
                <a:gd name="T4" fmla="*/ 2147483647 w 34925"/>
                <a:gd name="T5" fmla="*/ 2147483647 h 34925"/>
                <a:gd name="T6" fmla="*/ 2147483647 w 34925"/>
                <a:gd name="T7" fmla="*/ 2147483647 h 34925"/>
                <a:gd name="T8" fmla="*/ 2147483647 w 34925"/>
                <a:gd name="T9" fmla="*/ 0 h 34925"/>
                <a:gd name="T10" fmla="*/ 0 60000 65536"/>
                <a:gd name="T11" fmla="*/ 0 60000 65536"/>
                <a:gd name="T12" fmla="*/ 0 60000 65536"/>
                <a:gd name="T13" fmla="*/ 0 60000 65536"/>
                <a:gd name="T14" fmla="*/ 0 60000 65536"/>
                <a:gd name="T15" fmla="*/ 0 w 34925"/>
                <a:gd name="T16" fmla="*/ 0 h 34925"/>
                <a:gd name="T17" fmla="*/ 34925 w 34925"/>
                <a:gd name="T18" fmla="*/ 34925 h 34925"/>
              </a:gdLst>
              <a:ahLst/>
              <a:cxnLst>
                <a:cxn ang="T10">
                  <a:pos x="T0" y="T1"/>
                </a:cxn>
                <a:cxn ang="T11">
                  <a:pos x="T2" y="T3"/>
                </a:cxn>
                <a:cxn ang="T12">
                  <a:pos x="T4" y="T5"/>
                </a:cxn>
                <a:cxn ang="T13">
                  <a:pos x="T6" y="T7"/>
                </a:cxn>
                <a:cxn ang="T14">
                  <a:pos x="T8" y="T9"/>
                </a:cxn>
              </a:cxnLst>
              <a:rect l="T15" t="T16" r="T17" b="T18"/>
              <a:pathLst>
                <a:path w="34925" h="34925" extrusionOk="0">
                  <a:moveTo>
                    <a:pt x="8356" y="0"/>
                  </a:moveTo>
                  <a:lnTo>
                    <a:pt x="0" y="26022"/>
                  </a:lnTo>
                  <a:lnTo>
                    <a:pt x="26047" y="34366"/>
                  </a:lnTo>
                  <a:lnTo>
                    <a:pt x="34391" y="8331"/>
                  </a:lnTo>
                  <a:lnTo>
                    <a:pt x="8356"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sp>
          <p:nvSpPr>
            <p:cNvPr id="26680" name="Shape 2136"/>
            <p:cNvSpPr>
              <a:spLocks/>
            </p:cNvSpPr>
            <p:nvPr/>
          </p:nvSpPr>
          <p:spPr bwMode="auto">
            <a:xfrm>
              <a:off x="-667" y="-1255"/>
              <a:ext cx="2147483647" cy="2147483647"/>
            </a:xfrm>
            <a:custGeom>
              <a:avLst/>
              <a:gdLst>
                <a:gd name="T0" fmla="*/ 2147483647 w 381000"/>
                <a:gd name="T1" fmla="*/ 2147483647 h 377189"/>
                <a:gd name="T2" fmla="*/ 2147483647 w 381000"/>
                <a:gd name="T3" fmla="*/ 2147483647 h 377189"/>
                <a:gd name="T4" fmla="*/ 2147483647 w 381000"/>
                <a:gd name="T5" fmla="*/ 2147483647 h 377189"/>
                <a:gd name="T6" fmla="*/ 2147483647 w 381000"/>
                <a:gd name="T7" fmla="*/ 2147483647 h 377189"/>
                <a:gd name="T8" fmla="*/ 2147483647 w 381000"/>
                <a:gd name="T9" fmla="*/ 2147483647 h 377189"/>
                <a:gd name="T10" fmla="*/ 2147483647 w 381000"/>
                <a:gd name="T11" fmla="*/ 2147483647 h 377189"/>
                <a:gd name="T12" fmla="*/ 2147483647 w 381000"/>
                <a:gd name="T13" fmla="*/ 2147483647 h 377189"/>
                <a:gd name="T14" fmla="*/ 2147483647 w 381000"/>
                <a:gd name="T15" fmla="*/ 2147483647 h 377189"/>
                <a:gd name="T16" fmla="*/ 2147483647 w 381000"/>
                <a:gd name="T17" fmla="*/ 2147483647 h 377189"/>
                <a:gd name="T18" fmla="*/ 2147483647 w 381000"/>
                <a:gd name="T19" fmla="*/ 2147483647 h 377189"/>
                <a:gd name="T20" fmla="*/ 2147483647 w 381000"/>
                <a:gd name="T21" fmla="*/ 2147483647 h 377189"/>
                <a:gd name="T22" fmla="*/ 2147483647 w 381000"/>
                <a:gd name="T23" fmla="*/ 2147483647 h 377189"/>
                <a:gd name="T24" fmla="*/ 2147483647 w 381000"/>
                <a:gd name="T25" fmla="*/ 2147483647 h 377189"/>
                <a:gd name="T26" fmla="*/ 2147483647 w 381000"/>
                <a:gd name="T27" fmla="*/ 2147483647 h 377189"/>
                <a:gd name="T28" fmla="*/ 2147483647 w 381000"/>
                <a:gd name="T29" fmla="*/ 2147483647 h 377189"/>
                <a:gd name="T30" fmla="*/ 2147483647 w 381000"/>
                <a:gd name="T31" fmla="*/ 2147483647 h 377189"/>
                <a:gd name="T32" fmla="*/ 2147483647 w 381000"/>
                <a:gd name="T33" fmla="*/ 2147483647 h 377189"/>
                <a:gd name="T34" fmla="*/ 2147483647 w 381000"/>
                <a:gd name="T35" fmla="*/ 2147483647 h 377189"/>
                <a:gd name="T36" fmla="*/ 2147483647 w 381000"/>
                <a:gd name="T37" fmla="*/ 2147483647 h 377189"/>
                <a:gd name="T38" fmla="*/ 2147483647 w 381000"/>
                <a:gd name="T39" fmla="*/ 2147483647 h 377189"/>
                <a:gd name="T40" fmla="*/ 2147483647 w 381000"/>
                <a:gd name="T41" fmla="*/ 2147483647 h 377189"/>
                <a:gd name="T42" fmla="*/ 2147483647 w 381000"/>
                <a:gd name="T43" fmla="*/ 2147483647 h 377189"/>
                <a:gd name="T44" fmla="*/ 2147483647 w 381000"/>
                <a:gd name="T45" fmla="*/ 2147483647 h 377189"/>
                <a:gd name="T46" fmla="*/ 2147483647 w 381000"/>
                <a:gd name="T47" fmla="*/ 2147483647 h 377189"/>
                <a:gd name="T48" fmla="*/ 2147483647 w 381000"/>
                <a:gd name="T49" fmla="*/ 2147483647 h 377189"/>
                <a:gd name="T50" fmla="*/ 2147483647 w 381000"/>
                <a:gd name="T51" fmla="*/ 2147483647 h 377189"/>
                <a:gd name="T52" fmla="*/ 2147483647 w 381000"/>
                <a:gd name="T53" fmla="*/ 2147483647 h 377189"/>
                <a:gd name="T54" fmla="*/ 2147483647 w 381000"/>
                <a:gd name="T55" fmla="*/ 2147483647 h 377189"/>
                <a:gd name="T56" fmla="*/ 2147483647 w 381000"/>
                <a:gd name="T57" fmla="*/ 2147483647 h 377189"/>
                <a:gd name="T58" fmla="*/ 2147483647 w 381000"/>
                <a:gd name="T59" fmla="*/ 2147483647 h 377189"/>
                <a:gd name="T60" fmla="*/ 2147483647 w 381000"/>
                <a:gd name="T61" fmla="*/ 2147483647 h 377189"/>
                <a:gd name="T62" fmla="*/ 2147483647 w 381000"/>
                <a:gd name="T63" fmla="*/ 2147483647 h 377189"/>
                <a:gd name="T64" fmla="*/ 2147483647 w 381000"/>
                <a:gd name="T65" fmla="*/ 2147483647 h 377189"/>
                <a:gd name="T66" fmla="*/ 2147483647 w 381000"/>
                <a:gd name="T67" fmla="*/ 2147483647 h 377189"/>
                <a:gd name="T68" fmla="*/ 2147483647 w 381000"/>
                <a:gd name="T69" fmla="*/ 2147483647 h 377189"/>
                <a:gd name="T70" fmla="*/ 2147483647 w 381000"/>
                <a:gd name="T71" fmla="*/ 2147483647 h 377189"/>
                <a:gd name="T72" fmla="*/ 2147483647 w 381000"/>
                <a:gd name="T73" fmla="*/ 2147483647 h 377189"/>
                <a:gd name="T74" fmla="*/ 2147483647 w 381000"/>
                <a:gd name="T75" fmla="*/ 2147483647 h 377189"/>
                <a:gd name="T76" fmla="*/ 2147483647 w 381000"/>
                <a:gd name="T77" fmla="*/ 2147483647 h 377189"/>
                <a:gd name="T78" fmla="*/ 2147483647 w 381000"/>
                <a:gd name="T79" fmla="*/ 2147483647 h 377189"/>
                <a:gd name="T80" fmla="*/ 2147483647 w 381000"/>
                <a:gd name="T81" fmla="*/ 2147483647 h 377189"/>
                <a:gd name="T82" fmla="*/ 2147483647 w 381000"/>
                <a:gd name="T83" fmla="*/ 2147483647 h 377189"/>
                <a:gd name="T84" fmla="*/ 2147483647 w 381000"/>
                <a:gd name="T85" fmla="*/ 2147483647 h 377189"/>
                <a:gd name="T86" fmla="*/ 2147483647 w 381000"/>
                <a:gd name="T87" fmla="*/ 2147483647 h 377189"/>
                <a:gd name="T88" fmla="*/ 2147483647 w 381000"/>
                <a:gd name="T89" fmla="*/ 2147483647 h 377189"/>
                <a:gd name="T90" fmla="*/ 2147483647 w 381000"/>
                <a:gd name="T91" fmla="*/ 2147483647 h 377189"/>
                <a:gd name="T92" fmla="*/ 2147483647 w 381000"/>
                <a:gd name="T93" fmla="*/ 2147483647 h 377189"/>
                <a:gd name="T94" fmla="*/ 2147483647 w 381000"/>
                <a:gd name="T95" fmla="*/ 2147483647 h 377189"/>
                <a:gd name="T96" fmla="*/ 2147483647 w 381000"/>
                <a:gd name="T97" fmla="*/ 2147483647 h 377189"/>
                <a:gd name="T98" fmla="*/ 2147483647 w 381000"/>
                <a:gd name="T99" fmla="*/ 2147483647 h 377189"/>
                <a:gd name="T100" fmla="*/ 2147483647 w 381000"/>
                <a:gd name="T101" fmla="*/ 2147483647 h 377189"/>
                <a:gd name="T102" fmla="*/ 2147483647 w 381000"/>
                <a:gd name="T103" fmla="*/ 2147483647 h 377189"/>
                <a:gd name="T104" fmla="*/ 2147483647 w 381000"/>
                <a:gd name="T105" fmla="*/ 2147483647 h 377189"/>
                <a:gd name="T106" fmla="*/ 2147483647 w 381000"/>
                <a:gd name="T107" fmla="*/ 2147483647 h 377189"/>
                <a:gd name="T108" fmla="*/ 2147483647 w 381000"/>
                <a:gd name="T109" fmla="*/ 2147483647 h 377189"/>
                <a:gd name="T110" fmla="*/ 2147483647 w 381000"/>
                <a:gd name="T111" fmla="*/ 2147483647 h 377189"/>
                <a:gd name="T112" fmla="*/ 2147483647 w 381000"/>
                <a:gd name="T113" fmla="*/ 2147483647 h 37718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1000"/>
                <a:gd name="T172" fmla="*/ 0 h 377189"/>
                <a:gd name="T173" fmla="*/ 381000 w 381000"/>
                <a:gd name="T174" fmla="*/ 377189 h 37718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1000" h="377189" extrusionOk="0">
                  <a:moveTo>
                    <a:pt x="191204" y="342900"/>
                  </a:moveTo>
                  <a:lnTo>
                    <a:pt x="168645" y="342900"/>
                  </a:lnTo>
                  <a:lnTo>
                    <a:pt x="210235" y="369570"/>
                  </a:lnTo>
                  <a:lnTo>
                    <a:pt x="257268" y="377190"/>
                  </a:lnTo>
                  <a:lnTo>
                    <a:pt x="304064" y="368300"/>
                  </a:lnTo>
                  <a:lnTo>
                    <a:pt x="311497" y="363220"/>
                  </a:lnTo>
                  <a:lnTo>
                    <a:pt x="265510" y="363220"/>
                  </a:lnTo>
                  <a:lnTo>
                    <a:pt x="221706" y="359409"/>
                  </a:lnTo>
                  <a:lnTo>
                    <a:pt x="208863" y="354330"/>
                  </a:lnTo>
                  <a:lnTo>
                    <a:pt x="196789" y="346709"/>
                  </a:lnTo>
                  <a:lnTo>
                    <a:pt x="191204" y="342900"/>
                  </a:lnTo>
                  <a:close/>
                </a:path>
                <a:path w="381000" h="377189" extrusionOk="0">
                  <a:moveTo>
                    <a:pt x="300692" y="104139"/>
                  </a:moveTo>
                  <a:lnTo>
                    <a:pt x="256136" y="104139"/>
                  </a:lnTo>
                  <a:lnTo>
                    <a:pt x="342331" y="132079"/>
                  </a:lnTo>
                  <a:lnTo>
                    <a:pt x="330012" y="170179"/>
                  </a:lnTo>
                  <a:lnTo>
                    <a:pt x="333098" y="173990"/>
                  </a:lnTo>
                  <a:lnTo>
                    <a:pt x="352248" y="198119"/>
                  </a:lnTo>
                  <a:lnTo>
                    <a:pt x="363687" y="226059"/>
                  </a:lnTo>
                  <a:lnTo>
                    <a:pt x="366975" y="256540"/>
                  </a:lnTo>
                  <a:lnTo>
                    <a:pt x="361673" y="287020"/>
                  </a:lnTo>
                  <a:lnTo>
                    <a:pt x="361406" y="287020"/>
                  </a:lnTo>
                  <a:lnTo>
                    <a:pt x="339855" y="325120"/>
                  </a:lnTo>
                  <a:lnTo>
                    <a:pt x="306391" y="351790"/>
                  </a:lnTo>
                  <a:lnTo>
                    <a:pt x="265510" y="363220"/>
                  </a:lnTo>
                  <a:lnTo>
                    <a:pt x="311497" y="363220"/>
                  </a:lnTo>
                  <a:lnTo>
                    <a:pt x="344947" y="340359"/>
                  </a:lnTo>
                  <a:lnTo>
                    <a:pt x="369189" y="304800"/>
                  </a:lnTo>
                  <a:lnTo>
                    <a:pt x="380412" y="257809"/>
                  </a:lnTo>
                  <a:lnTo>
                    <a:pt x="377354" y="224790"/>
                  </a:lnTo>
                  <a:lnTo>
                    <a:pt x="365614" y="194309"/>
                  </a:lnTo>
                  <a:lnTo>
                    <a:pt x="345607" y="166369"/>
                  </a:lnTo>
                  <a:lnTo>
                    <a:pt x="359552" y="123189"/>
                  </a:lnTo>
                  <a:lnTo>
                    <a:pt x="339511" y="116839"/>
                  </a:lnTo>
                  <a:lnTo>
                    <a:pt x="340768" y="113029"/>
                  </a:lnTo>
                  <a:lnTo>
                    <a:pt x="326798" y="113029"/>
                  </a:lnTo>
                  <a:lnTo>
                    <a:pt x="300692" y="104139"/>
                  </a:lnTo>
                  <a:close/>
                </a:path>
                <a:path w="381000" h="377189" extrusionOk="0">
                  <a:moveTo>
                    <a:pt x="182323" y="71119"/>
                  </a:moveTo>
                  <a:lnTo>
                    <a:pt x="64416" y="71119"/>
                  </a:lnTo>
                  <a:lnTo>
                    <a:pt x="64416" y="116839"/>
                  </a:lnTo>
                  <a:lnTo>
                    <a:pt x="26494" y="148590"/>
                  </a:lnTo>
                  <a:lnTo>
                    <a:pt x="4490" y="190500"/>
                  </a:lnTo>
                  <a:lnTo>
                    <a:pt x="0" y="238759"/>
                  </a:lnTo>
                  <a:lnTo>
                    <a:pt x="14620" y="285750"/>
                  </a:lnTo>
                  <a:lnTo>
                    <a:pt x="43099" y="321309"/>
                  </a:lnTo>
                  <a:lnTo>
                    <a:pt x="80979" y="342900"/>
                  </a:lnTo>
                  <a:lnTo>
                    <a:pt x="124185" y="350520"/>
                  </a:lnTo>
                  <a:lnTo>
                    <a:pt x="168645" y="342900"/>
                  </a:lnTo>
                  <a:lnTo>
                    <a:pt x="191204" y="342900"/>
                  </a:lnTo>
                  <a:lnTo>
                    <a:pt x="185619" y="339090"/>
                  </a:lnTo>
                  <a:lnTo>
                    <a:pt x="184172" y="337820"/>
                  </a:lnTo>
                  <a:lnTo>
                    <a:pt x="123408" y="337820"/>
                  </a:lnTo>
                  <a:lnTo>
                    <a:pt x="80179" y="328930"/>
                  </a:lnTo>
                  <a:lnTo>
                    <a:pt x="44884" y="304800"/>
                  </a:lnTo>
                  <a:lnTo>
                    <a:pt x="21095" y="269240"/>
                  </a:lnTo>
                  <a:lnTo>
                    <a:pt x="12385" y="226059"/>
                  </a:lnTo>
                  <a:lnTo>
                    <a:pt x="16730" y="195579"/>
                  </a:lnTo>
                  <a:lnTo>
                    <a:pt x="29120" y="167640"/>
                  </a:lnTo>
                  <a:lnTo>
                    <a:pt x="48611" y="144779"/>
                  </a:lnTo>
                  <a:lnTo>
                    <a:pt x="74259" y="127000"/>
                  </a:lnTo>
                  <a:lnTo>
                    <a:pt x="78082" y="124460"/>
                  </a:lnTo>
                  <a:lnTo>
                    <a:pt x="78082" y="85089"/>
                  </a:lnTo>
                  <a:lnTo>
                    <a:pt x="182323" y="85089"/>
                  </a:lnTo>
                  <a:lnTo>
                    <a:pt x="182323" y="71119"/>
                  </a:lnTo>
                  <a:close/>
                </a:path>
                <a:path w="381000" h="377189" extrusionOk="0">
                  <a:moveTo>
                    <a:pt x="159736" y="308609"/>
                  </a:moveTo>
                  <a:lnTo>
                    <a:pt x="143093" y="308609"/>
                  </a:lnTo>
                  <a:lnTo>
                    <a:pt x="143766" y="309880"/>
                  </a:lnTo>
                  <a:lnTo>
                    <a:pt x="144045" y="309880"/>
                  </a:lnTo>
                  <a:lnTo>
                    <a:pt x="145468" y="313690"/>
                  </a:lnTo>
                  <a:lnTo>
                    <a:pt x="148770" y="318770"/>
                  </a:lnTo>
                  <a:lnTo>
                    <a:pt x="149862" y="321309"/>
                  </a:lnTo>
                  <a:lnTo>
                    <a:pt x="152808" y="325120"/>
                  </a:lnTo>
                  <a:lnTo>
                    <a:pt x="155336" y="328930"/>
                  </a:lnTo>
                  <a:lnTo>
                    <a:pt x="158054" y="332740"/>
                  </a:lnTo>
                  <a:lnTo>
                    <a:pt x="149567" y="335280"/>
                  </a:lnTo>
                  <a:lnTo>
                    <a:pt x="132202" y="337820"/>
                  </a:lnTo>
                  <a:lnTo>
                    <a:pt x="184172" y="337820"/>
                  </a:lnTo>
                  <a:lnTo>
                    <a:pt x="175491" y="330200"/>
                  </a:lnTo>
                  <a:lnTo>
                    <a:pt x="173027" y="327659"/>
                  </a:lnTo>
                  <a:lnTo>
                    <a:pt x="170690" y="323850"/>
                  </a:lnTo>
                  <a:lnTo>
                    <a:pt x="168645" y="321309"/>
                  </a:lnTo>
                  <a:lnTo>
                    <a:pt x="164338" y="316230"/>
                  </a:lnTo>
                  <a:lnTo>
                    <a:pt x="160433" y="309880"/>
                  </a:lnTo>
                  <a:lnTo>
                    <a:pt x="159736" y="308609"/>
                  </a:lnTo>
                  <a:close/>
                </a:path>
                <a:path w="381000" h="377189" extrusionOk="0">
                  <a:moveTo>
                    <a:pt x="194909" y="288290"/>
                  </a:moveTo>
                  <a:lnTo>
                    <a:pt x="180342" y="288290"/>
                  </a:lnTo>
                  <a:lnTo>
                    <a:pt x="184388" y="295909"/>
                  </a:lnTo>
                  <a:lnTo>
                    <a:pt x="211292" y="323850"/>
                  </a:lnTo>
                  <a:lnTo>
                    <a:pt x="263175" y="336550"/>
                  </a:lnTo>
                  <a:lnTo>
                    <a:pt x="294001" y="327659"/>
                  </a:lnTo>
                  <a:lnTo>
                    <a:pt x="300735" y="322580"/>
                  </a:lnTo>
                  <a:lnTo>
                    <a:pt x="261912" y="322580"/>
                  </a:lnTo>
                  <a:lnTo>
                    <a:pt x="234215" y="320040"/>
                  </a:lnTo>
                  <a:lnTo>
                    <a:pt x="227484" y="317500"/>
                  </a:lnTo>
                  <a:lnTo>
                    <a:pt x="221109" y="314959"/>
                  </a:lnTo>
                  <a:lnTo>
                    <a:pt x="215343" y="309880"/>
                  </a:lnTo>
                  <a:lnTo>
                    <a:pt x="221777" y="300990"/>
                  </a:lnTo>
                  <a:lnTo>
                    <a:pt x="204942" y="300990"/>
                  </a:lnTo>
                  <a:lnTo>
                    <a:pt x="203507" y="299720"/>
                  </a:lnTo>
                  <a:lnTo>
                    <a:pt x="200332" y="295909"/>
                  </a:lnTo>
                  <a:lnTo>
                    <a:pt x="198973" y="294640"/>
                  </a:lnTo>
                  <a:lnTo>
                    <a:pt x="197703" y="293370"/>
                  </a:lnTo>
                  <a:lnTo>
                    <a:pt x="196471" y="290830"/>
                  </a:lnTo>
                  <a:lnTo>
                    <a:pt x="194909" y="288290"/>
                  </a:lnTo>
                  <a:close/>
                </a:path>
                <a:path w="381000" h="377189" extrusionOk="0">
                  <a:moveTo>
                    <a:pt x="299942" y="182879"/>
                  </a:moveTo>
                  <a:lnTo>
                    <a:pt x="259122" y="182879"/>
                  </a:lnTo>
                  <a:lnTo>
                    <a:pt x="268281" y="184150"/>
                  </a:lnTo>
                  <a:lnTo>
                    <a:pt x="277256" y="186690"/>
                  </a:lnTo>
                  <a:lnTo>
                    <a:pt x="301508" y="200659"/>
                  </a:lnTo>
                  <a:lnTo>
                    <a:pt x="318110" y="220979"/>
                  </a:lnTo>
                  <a:lnTo>
                    <a:pt x="325614" y="246379"/>
                  </a:lnTo>
                  <a:lnTo>
                    <a:pt x="322569" y="274320"/>
                  </a:lnTo>
                  <a:lnTo>
                    <a:pt x="308932" y="298450"/>
                  </a:lnTo>
                  <a:lnTo>
                    <a:pt x="287765" y="314959"/>
                  </a:lnTo>
                  <a:lnTo>
                    <a:pt x="261912" y="322580"/>
                  </a:lnTo>
                  <a:lnTo>
                    <a:pt x="300735" y="322580"/>
                  </a:lnTo>
                  <a:lnTo>
                    <a:pt x="319254" y="308609"/>
                  </a:lnTo>
                  <a:lnTo>
                    <a:pt x="335549" y="279400"/>
                  </a:lnTo>
                  <a:lnTo>
                    <a:pt x="339072" y="262890"/>
                  </a:lnTo>
                  <a:lnTo>
                    <a:pt x="339344" y="246379"/>
                  </a:lnTo>
                  <a:lnTo>
                    <a:pt x="336404" y="229869"/>
                  </a:lnTo>
                  <a:lnTo>
                    <a:pt x="330291" y="214629"/>
                  </a:lnTo>
                  <a:lnTo>
                    <a:pt x="313296" y="191769"/>
                  </a:lnTo>
                  <a:lnTo>
                    <a:pt x="299942" y="182879"/>
                  </a:lnTo>
                  <a:close/>
                </a:path>
                <a:path w="381000" h="377189" extrusionOk="0">
                  <a:moveTo>
                    <a:pt x="110684" y="144779"/>
                  </a:moveTo>
                  <a:lnTo>
                    <a:pt x="80411" y="154940"/>
                  </a:lnTo>
                  <a:lnTo>
                    <a:pt x="55666" y="177800"/>
                  </a:lnTo>
                  <a:lnTo>
                    <a:pt x="41462" y="207009"/>
                  </a:lnTo>
                  <a:lnTo>
                    <a:pt x="39923" y="238759"/>
                  </a:lnTo>
                  <a:lnTo>
                    <a:pt x="50507" y="269240"/>
                  </a:lnTo>
                  <a:lnTo>
                    <a:pt x="72671" y="294640"/>
                  </a:lnTo>
                  <a:lnTo>
                    <a:pt x="88750" y="303530"/>
                  </a:lnTo>
                  <a:lnTo>
                    <a:pt x="106292" y="309880"/>
                  </a:lnTo>
                  <a:lnTo>
                    <a:pt x="124628" y="311150"/>
                  </a:lnTo>
                  <a:lnTo>
                    <a:pt x="143093" y="308609"/>
                  </a:lnTo>
                  <a:lnTo>
                    <a:pt x="159736" y="308609"/>
                  </a:lnTo>
                  <a:lnTo>
                    <a:pt x="156946" y="303530"/>
                  </a:lnTo>
                  <a:lnTo>
                    <a:pt x="153888" y="297180"/>
                  </a:lnTo>
                  <a:lnTo>
                    <a:pt x="153559" y="295909"/>
                  </a:lnTo>
                  <a:lnTo>
                    <a:pt x="110422" y="295909"/>
                  </a:lnTo>
                  <a:lnTo>
                    <a:pt x="85410" y="285750"/>
                  </a:lnTo>
                  <a:lnTo>
                    <a:pt x="65893" y="266700"/>
                  </a:lnTo>
                  <a:lnTo>
                    <a:pt x="54561" y="241300"/>
                  </a:lnTo>
                  <a:lnTo>
                    <a:pt x="53979" y="214629"/>
                  </a:lnTo>
                  <a:lnTo>
                    <a:pt x="63766" y="189229"/>
                  </a:lnTo>
                  <a:lnTo>
                    <a:pt x="82215" y="168910"/>
                  </a:lnTo>
                  <a:lnTo>
                    <a:pt x="107622" y="158750"/>
                  </a:lnTo>
                  <a:lnTo>
                    <a:pt x="122216" y="156210"/>
                  </a:lnTo>
                  <a:lnTo>
                    <a:pt x="164568" y="156210"/>
                  </a:lnTo>
                  <a:lnTo>
                    <a:pt x="142722" y="146050"/>
                  </a:lnTo>
                  <a:lnTo>
                    <a:pt x="110684" y="144779"/>
                  </a:lnTo>
                  <a:close/>
                </a:path>
                <a:path w="381000" h="377189" extrusionOk="0">
                  <a:moveTo>
                    <a:pt x="182323" y="85089"/>
                  </a:moveTo>
                  <a:lnTo>
                    <a:pt x="168645" y="85089"/>
                  </a:lnTo>
                  <a:lnTo>
                    <a:pt x="168645" y="124460"/>
                  </a:lnTo>
                  <a:lnTo>
                    <a:pt x="172468" y="127000"/>
                  </a:lnTo>
                  <a:lnTo>
                    <a:pt x="181055" y="132079"/>
                  </a:lnTo>
                  <a:lnTo>
                    <a:pt x="189165" y="137160"/>
                  </a:lnTo>
                  <a:lnTo>
                    <a:pt x="218877" y="170179"/>
                  </a:lnTo>
                  <a:lnTo>
                    <a:pt x="233551" y="214629"/>
                  </a:lnTo>
                  <a:lnTo>
                    <a:pt x="232617" y="245109"/>
                  </a:lnTo>
                  <a:lnTo>
                    <a:pt x="222970" y="275590"/>
                  </a:lnTo>
                  <a:lnTo>
                    <a:pt x="204942" y="300990"/>
                  </a:lnTo>
                  <a:lnTo>
                    <a:pt x="221777" y="300990"/>
                  </a:lnTo>
                  <a:lnTo>
                    <a:pt x="234645" y="283209"/>
                  </a:lnTo>
                  <a:lnTo>
                    <a:pt x="245568" y="251459"/>
                  </a:lnTo>
                  <a:lnTo>
                    <a:pt x="247735" y="218440"/>
                  </a:lnTo>
                  <a:lnTo>
                    <a:pt x="240769" y="185419"/>
                  </a:lnTo>
                  <a:lnTo>
                    <a:pt x="249908" y="182879"/>
                  </a:lnTo>
                  <a:lnTo>
                    <a:pt x="299942" y="182879"/>
                  </a:lnTo>
                  <a:lnTo>
                    <a:pt x="290403" y="176529"/>
                  </a:lnTo>
                  <a:lnTo>
                    <a:pt x="269098" y="171450"/>
                  </a:lnTo>
                  <a:lnTo>
                    <a:pt x="234889" y="171450"/>
                  </a:lnTo>
                  <a:lnTo>
                    <a:pt x="234609" y="170179"/>
                  </a:lnTo>
                  <a:lnTo>
                    <a:pt x="233174" y="167640"/>
                  </a:lnTo>
                  <a:lnTo>
                    <a:pt x="231599" y="165100"/>
                  </a:lnTo>
                  <a:lnTo>
                    <a:pt x="229288" y="161290"/>
                  </a:lnTo>
                  <a:lnTo>
                    <a:pt x="220588" y="148590"/>
                  </a:lnTo>
                  <a:lnTo>
                    <a:pt x="220588" y="147319"/>
                  </a:lnTo>
                  <a:lnTo>
                    <a:pt x="233123" y="144779"/>
                  </a:lnTo>
                  <a:lnTo>
                    <a:pt x="243842" y="142240"/>
                  </a:lnTo>
                  <a:lnTo>
                    <a:pt x="245481" y="137160"/>
                  </a:lnTo>
                  <a:lnTo>
                    <a:pt x="210263" y="137160"/>
                  </a:lnTo>
                  <a:lnTo>
                    <a:pt x="203838" y="130810"/>
                  </a:lnTo>
                  <a:lnTo>
                    <a:pt x="197022" y="125729"/>
                  </a:lnTo>
                  <a:lnTo>
                    <a:pt x="189841" y="120650"/>
                  </a:lnTo>
                  <a:lnTo>
                    <a:pt x="182323" y="116839"/>
                  </a:lnTo>
                  <a:lnTo>
                    <a:pt x="182323" y="85089"/>
                  </a:lnTo>
                  <a:close/>
                </a:path>
                <a:path w="381000" h="377189" extrusionOk="0">
                  <a:moveTo>
                    <a:pt x="164568" y="156210"/>
                  </a:moveTo>
                  <a:lnTo>
                    <a:pt x="122216" y="156210"/>
                  </a:lnTo>
                  <a:lnTo>
                    <a:pt x="136689" y="157479"/>
                  </a:lnTo>
                  <a:lnTo>
                    <a:pt x="150567" y="162560"/>
                  </a:lnTo>
                  <a:lnTo>
                    <a:pt x="163375" y="168910"/>
                  </a:lnTo>
                  <a:lnTo>
                    <a:pt x="144199" y="196850"/>
                  </a:lnTo>
                  <a:lnTo>
                    <a:pt x="133377" y="228600"/>
                  </a:lnTo>
                  <a:lnTo>
                    <a:pt x="131271" y="261619"/>
                  </a:lnTo>
                  <a:lnTo>
                    <a:pt x="138242" y="294640"/>
                  </a:lnTo>
                  <a:lnTo>
                    <a:pt x="110422" y="295909"/>
                  </a:lnTo>
                  <a:lnTo>
                    <a:pt x="153559" y="295909"/>
                  </a:lnTo>
                  <a:lnTo>
                    <a:pt x="145661" y="265430"/>
                  </a:lnTo>
                  <a:lnTo>
                    <a:pt x="146482" y="234950"/>
                  </a:lnTo>
                  <a:lnTo>
                    <a:pt x="156026" y="204469"/>
                  </a:lnTo>
                  <a:lnTo>
                    <a:pt x="173967" y="177800"/>
                  </a:lnTo>
                  <a:lnTo>
                    <a:pt x="189868" y="177800"/>
                  </a:lnTo>
                  <a:lnTo>
                    <a:pt x="189070" y="176529"/>
                  </a:lnTo>
                  <a:lnTo>
                    <a:pt x="183574" y="170179"/>
                  </a:lnTo>
                  <a:lnTo>
                    <a:pt x="177408" y="163829"/>
                  </a:lnTo>
                  <a:lnTo>
                    <a:pt x="172760" y="160019"/>
                  </a:lnTo>
                  <a:lnTo>
                    <a:pt x="164568" y="156210"/>
                  </a:lnTo>
                  <a:close/>
                </a:path>
                <a:path w="381000" h="377189" extrusionOk="0">
                  <a:moveTo>
                    <a:pt x="189868" y="177800"/>
                  </a:moveTo>
                  <a:lnTo>
                    <a:pt x="173967" y="177800"/>
                  </a:lnTo>
                  <a:lnTo>
                    <a:pt x="175402" y="179069"/>
                  </a:lnTo>
                  <a:lnTo>
                    <a:pt x="177192" y="181609"/>
                  </a:lnTo>
                  <a:lnTo>
                    <a:pt x="178653" y="182879"/>
                  </a:lnTo>
                  <a:lnTo>
                    <a:pt x="179999" y="185419"/>
                  </a:lnTo>
                  <a:lnTo>
                    <a:pt x="181218" y="186690"/>
                  </a:lnTo>
                  <a:lnTo>
                    <a:pt x="182450" y="189229"/>
                  </a:lnTo>
                  <a:lnTo>
                    <a:pt x="184025" y="191769"/>
                  </a:lnTo>
                  <a:lnTo>
                    <a:pt x="185447" y="194309"/>
                  </a:lnTo>
                  <a:lnTo>
                    <a:pt x="186692" y="196850"/>
                  </a:lnTo>
                  <a:lnTo>
                    <a:pt x="188064" y="199390"/>
                  </a:lnTo>
                  <a:lnTo>
                    <a:pt x="188610" y="200659"/>
                  </a:lnTo>
                  <a:lnTo>
                    <a:pt x="189156" y="203200"/>
                  </a:lnTo>
                  <a:lnTo>
                    <a:pt x="186146" y="207009"/>
                  </a:lnTo>
                  <a:lnTo>
                    <a:pt x="185257" y="208279"/>
                  </a:lnTo>
                  <a:lnTo>
                    <a:pt x="184444" y="209550"/>
                  </a:lnTo>
                  <a:lnTo>
                    <a:pt x="183695" y="210819"/>
                  </a:lnTo>
                  <a:lnTo>
                    <a:pt x="182260" y="213359"/>
                  </a:lnTo>
                  <a:lnTo>
                    <a:pt x="181434" y="214629"/>
                  </a:lnTo>
                  <a:lnTo>
                    <a:pt x="179936" y="218440"/>
                  </a:lnTo>
                  <a:lnTo>
                    <a:pt x="178894" y="219709"/>
                  </a:lnTo>
                  <a:lnTo>
                    <a:pt x="177891" y="222250"/>
                  </a:lnTo>
                  <a:lnTo>
                    <a:pt x="172266" y="251459"/>
                  </a:lnTo>
                  <a:lnTo>
                    <a:pt x="172710" y="261619"/>
                  </a:lnTo>
                  <a:lnTo>
                    <a:pt x="174868" y="274320"/>
                  </a:lnTo>
                  <a:lnTo>
                    <a:pt x="179644" y="289559"/>
                  </a:lnTo>
                  <a:lnTo>
                    <a:pt x="180342" y="288290"/>
                  </a:lnTo>
                  <a:lnTo>
                    <a:pt x="194909" y="288290"/>
                  </a:lnTo>
                  <a:lnTo>
                    <a:pt x="193487" y="285750"/>
                  </a:lnTo>
                  <a:lnTo>
                    <a:pt x="192229" y="283209"/>
                  </a:lnTo>
                  <a:lnTo>
                    <a:pt x="190858" y="280670"/>
                  </a:lnTo>
                  <a:lnTo>
                    <a:pt x="189765" y="276859"/>
                  </a:lnTo>
                  <a:lnTo>
                    <a:pt x="192572" y="273050"/>
                  </a:lnTo>
                  <a:lnTo>
                    <a:pt x="194553" y="270509"/>
                  </a:lnTo>
                  <a:lnTo>
                    <a:pt x="196814" y="265430"/>
                  </a:lnTo>
                  <a:lnTo>
                    <a:pt x="197360" y="265430"/>
                  </a:lnTo>
                  <a:lnTo>
                    <a:pt x="197893" y="264159"/>
                  </a:lnTo>
                  <a:lnTo>
                    <a:pt x="200281" y="257809"/>
                  </a:lnTo>
                  <a:lnTo>
                    <a:pt x="185740" y="257809"/>
                  </a:lnTo>
                  <a:lnTo>
                    <a:pt x="185740" y="248919"/>
                  </a:lnTo>
                  <a:lnTo>
                    <a:pt x="186070" y="247650"/>
                  </a:lnTo>
                  <a:lnTo>
                    <a:pt x="186070" y="242569"/>
                  </a:lnTo>
                  <a:lnTo>
                    <a:pt x="186489" y="241300"/>
                  </a:lnTo>
                  <a:lnTo>
                    <a:pt x="186844" y="240029"/>
                  </a:lnTo>
                  <a:lnTo>
                    <a:pt x="187010" y="238759"/>
                  </a:lnTo>
                  <a:lnTo>
                    <a:pt x="186844" y="238759"/>
                  </a:lnTo>
                  <a:lnTo>
                    <a:pt x="188127" y="233679"/>
                  </a:lnTo>
                  <a:lnTo>
                    <a:pt x="189753" y="228600"/>
                  </a:lnTo>
                  <a:lnTo>
                    <a:pt x="190959" y="226059"/>
                  </a:lnTo>
                  <a:lnTo>
                    <a:pt x="192356" y="223519"/>
                  </a:lnTo>
                  <a:lnTo>
                    <a:pt x="192356" y="222250"/>
                  </a:lnTo>
                  <a:lnTo>
                    <a:pt x="205950" y="222250"/>
                  </a:lnTo>
                  <a:lnTo>
                    <a:pt x="205945" y="219709"/>
                  </a:lnTo>
                  <a:lnTo>
                    <a:pt x="205031" y="213359"/>
                  </a:lnTo>
                  <a:lnTo>
                    <a:pt x="203316" y="205740"/>
                  </a:lnTo>
                  <a:lnTo>
                    <a:pt x="198916" y="191769"/>
                  </a:lnTo>
                  <a:lnTo>
                    <a:pt x="197893" y="191769"/>
                  </a:lnTo>
                  <a:lnTo>
                    <a:pt x="193857" y="184150"/>
                  </a:lnTo>
                  <a:lnTo>
                    <a:pt x="189868" y="177800"/>
                  </a:lnTo>
                  <a:close/>
                </a:path>
                <a:path w="381000" h="377189" extrusionOk="0">
                  <a:moveTo>
                    <a:pt x="205950" y="222250"/>
                  </a:moveTo>
                  <a:lnTo>
                    <a:pt x="192356" y="222250"/>
                  </a:lnTo>
                  <a:lnTo>
                    <a:pt x="192229" y="231140"/>
                  </a:lnTo>
                  <a:lnTo>
                    <a:pt x="191950" y="233679"/>
                  </a:lnTo>
                  <a:lnTo>
                    <a:pt x="191950" y="236219"/>
                  </a:lnTo>
                  <a:lnTo>
                    <a:pt x="191734" y="237490"/>
                  </a:lnTo>
                  <a:lnTo>
                    <a:pt x="191404" y="240029"/>
                  </a:lnTo>
                  <a:lnTo>
                    <a:pt x="190997" y="241300"/>
                  </a:lnTo>
                  <a:lnTo>
                    <a:pt x="190997" y="242569"/>
                  </a:lnTo>
                  <a:lnTo>
                    <a:pt x="190515" y="243840"/>
                  </a:lnTo>
                  <a:lnTo>
                    <a:pt x="189956" y="246379"/>
                  </a:lnTo>
                  <a:lnTo>
                    <a:pt x="189270" y="247650"/>
                  </a:lnTo>
                  <a:lnTo>
                    <a:pt x="187645" y="252729"/>
                  </a:lnTo>
                  <a:lnTo>
                    <a:pt x="186768" y="254000"/>
                  </a:lnTo>
                  <a:lnTo>
                    <a:pt x="185740" y="256540"/>
                  </a:lnTo>
                  <a:lnTo>
                    <a:pt x="185740" y="257809"/>
                  </a:lnTo>
                  <a:lnTo>
                    <a:pt x="200713" y="257809"/>
                  </a:lnTo>
                  <a:lnTo>
                    <a:pt x="202288" y="252729"/>
                  </a:lnTo>
                  <a:lnTo>
                    <a:pt x="203380" y="248919"/>
                  </a:lnTo>
                  <a:lnTo>
                    <a:pt x="203647" y="248919"/>
                  </a:lnTo>
                  <a:lnTo>
                    <a:pt x="204193" y="246379"/>
                  </a:lnTo>
                  <a:lnTo>
                    <a:pt x="204523" y="245109"/>
                  </a:lnTo>
                  <a:lnTo>
                    <a:pt x="204815" y="243840"/>
                  </a:lnTo>
                  <a:lnTo>
                    <a:pt x="205069" y="242569"/>
                  </a:lnTo>
                  <a:lnTo>
                    <a:pt x="205221" y="241300"/>
                  </a:lnTo>
                  <a:lnTo>
                    <a:pt x="206174" y="234950"/>
                  </a:lnTo>
                  <a:lnTo>
                    <a:pt x="205971" y="234950"/>
                  </a:lnTo>
                  <a:lnTo>
                    <a:pt x="205950" y="222250"/>
                  </a:lnTo>
                  <a:close/>
                </a:path>
                <a:path w="381000" h="377189" extrusionOk="0">
                  <a:moveTo>
                    <a:pt x="186222" y="245109"/>
                  </a:moveTo>
                  <a:lnTo>
                    <a:pt x="186070" y="246379"/>
                  </a:lnTo>
                  <a:lnTo>
                    <a:pt x="186222" y="245109"/>
                  </a:lnTo>
                  <a:close/>
                </a:path>
                <a:path w="381000" h="377189" extrusionOk="0">
                  <a:moveTo>
                    <a:pt x="187175" y="237490"/>
                  </a:moveTo>
                  <a:lnTo>
                    <a:pt x="186844" y="238759"/>
                  </a:lnTo>
                  <a:lnTo>
                    <a:pt x="187010" y="238759"/>
                  </a:lnTo>
                  <a:lnTo>
                    <a:pt x="187175" y="237490"/>
                  </a:lnTo>
                  <a:close/>
                </a:path>
                <a:path w="381000" h="377189" extrusionOk="0">
                  <a:moveTo>
                    <a:pt x="198516" y="190500"/>
                  </a:moveTo>
                  <a:lnTo>
                    <a:pt x="197893" y="191769"/>
                  </a:lnTo>
                  <a:lnTo>
                    <a:pt x="198916" y="191769"/>
                  </a:lnTo>
                  <a:lnTo>
                    <a:pt x="198516" y="190500"/>
                  </a:lnTo>
                  <a:close/>
                </a:path>
                <a:path w="381000" h="377189" extrusionOk="0">
                  <a:moveTo>
                    <a:pt x="263772" y="170179"/>
                  </a:moveTo>
                  <a:lnTo>
                    <a:pt x="235562" y="171450"/>
                  </a:lnTo>
                  <a:lnTo>
                    <a:pt x="269098" y="171450"/>
                  </a:lnTo>
                  <a:lnTo>
                    <a:pt x="263772" y="170179"/>
                  </a:lnTo>
                  <a:close/>
                </a:path>
                <a:path w="381000" h="377189" extrusionOk="0">
                  <a:moveTo>
                    <a:pt x="247119" y="86360"/>
                  </a:moveTo>
                  <a:lnTo>
                    <a:pt x="233441" y="130810"/>
                  </a:lnTo>
                  <a:lnTo>
                    <a:pt x="225516" y="132079"/>
                  </a:lnTo>
                  <a:lnTo>
                    <a:pt x="217769" y="134619"/>
                  </a:lnTo>
                  <a:lnTo>
                    <a:pt x="210263" y="137160"/>
                  </a:lnTo>
                  <a:lnTo>
                    <a:pt x="245481" y="137160"/>
                  </a:lnTo>
                  <a:lnTo>
                    <a:pt x="256136" y="104139"/>
                  </a:lnTo>
                  <a:lnTo>
                    <a:pt x="300692" y="104139"/>
                  </a:lnTo>
                  <a:lnTo>
                    <a:pt x="282044" y="97789"/>
                  </a:lnTo>
                  <a:lnTo>
                    <a:pt x="283182" y="93979"/>
                  </a:lnTo>
                  <a:lnTo>
                    <a:pt x="268505" y="93979"/>
                  </a:lnTo>
                  <a:lnTo>
                    <a:pt x="247119" y="86360"/>
                  </a:lnTo>
                  <a:close/>
                </a:path>
                <a:path w="381000" h="377189" extrusionOk="0">
                  <a:moveTo>
                    <a:pt x="341072" y="77469"/>
                  </a:moveTo>
                  <a:lnTo>
                    <a:pt x="325579" y="77469"/>
                  </a:lnTo>
                  <a:lnTo>
                    <a:pt x="331307" y="83819"/>
                  </a:lnTo>
                  <a:lnTo>
                    <a:pt x="333212" y="92710"/>
                  </a:lnTo>
                  <a:lnTo>
                    <a:pt x="330570" y="100329"/>
                  </a:lnTo>
                  <a:lnTo>
                    <a:pt x="326798" y="113029"/>
                  </a:lnTo>
                  <a:lnTo>
                    <a:pt x="340768" y="113029"/>
                  </a:lnTo>
                  <a:lnTo>
                    <a:pt x="343283" y="105410"/>
                  </a:lnTo>
                  <a:lnTo>
                    <a:pt x="345120" y="92710"/>
                  </a:lnTo>
                  <a:lnTo>
                    <a:pt x="343135" y="81279"/>
                  </a:lnTo>
                  <a:lnTo>
                    <a:pt x="341072" y="77469"/>
                  </a:lnTo>
                  <a:close/>
                </a:path>
                <a:path w="381000" h="377189" extrusionOk="0">
                  <a:moveTo>
                    <a:pt x="279984" y="27939"/>
                  </a:moveTo>
                  <a:lnTo>
                    <a:pt x="234673" y="27939"/>
                  </a:lnTo>
                  <a:lnTo>
                    <a:pt x="306783" y="50800"/>
                  </a:lnTo>
                  <a:lnTo>
                    <a:pt x="309730" y="52069"/>
                  </a:lnTo>
                  <a:lnTo>
                    <a:pt x="312181" y="53339"/>
                  </a:lnTo>
                  <a:lnTo>
                    <a:pt x="313616" y="57150"/>
                  </a:lnTo>
                  <a:lnTo>
                    <a:pt x="300297" y="57150"/>
                  </a:lnTo>
                  <a:lnTo>
                    <a:pt x="288254" y="62229"/>
                  </a:lnTo>
                  <a:lnTo>
                    <a:pt x="278554" y="69850"/>
                  </a:lnTo>
                  <a:lnTo>
                    <a:pt x="272265" y="82550"/>
                  </a:lnTo>
                  <a:lnTo>
                    <a:pt x="268505" y="93979"/>
                  </a:lnTo>
                  <a:lnTo>
                    <a:pt x="283182" y="93979"/>
                  </a:lnTo>
                  <a:lnTo>
                    <a:pt x="285460" y="86360"/>
                  </a:lnTo>
                  <a:lnTo>
                    <a:pt x="289720" y="78739"/>
                  </a:lnTo>
                  <a:lnTo>
                    <a:pt x="296311" y="73660"/>
                  </a:lnTo>
                  <a:lnTo>
                    <a:pt x="304432" y="69850"/>
                  </a:lnTo>
                  <a:lnTo>
                    <a:pt x="336182" y="69850"/>
                  </a:lnTo>
                  <a:lnTo>
                    <a:pt x="328919" y="63500"/>
                  </a:lnTo>
                  <a:lnTo>
                    <a:pt x="327739" y="54610"/>
                  </a:lnTo>
                  <a:lnTo>
                    <a:pt x="324119" y="46989"/>
                  </a:lnTo>
                  <a:lnTo>
                    <a:pt x="318422" y="41910"/>
                  </a:lnTo>
                  <a:lnTo>
                    <a:pt x="311012" y="38100"/>
                  </a:lnTo>
                  <a:lnTo>
                    <a:pt x="279984" y="27939"/>
                  </a:lnTo>
                  <a:close/>
                </a:path>
                <a:path w="381000" h="377189" extrusionOk="0">
                  <a:moveTo>
                    <a:pt x="336182" y="69850"/>
                  </a:moveTo>
                  <a:lnTo>
                    <a:pt x="304432" y="69850"/>
                  </a:lnTo>
                  <a:lnTo>
                    <a:pt x="313286" y="71119"/>
                  </a:lnTo>
                  <a:lnTo>
                    <a:pt x="313286" y="72389"/>
                  </a:lnTo>
                  <a:lnTo>
                    <a:pt x="311558" y="77469"/>
                  </a:lnTo>
                  <a:lnTo>
                    <a:pt x="306313" y="81279"/>
                  </a:lnTo>
                  <a:lnTo>
                    <a:pt x="300536" y="81279"/>
                  </a:lnTo>
                  <a:lnTo>
                    <a:pt x="299532" y="93979"/>
                  </a:lnTo>
                  <a:lnTo>
                    <a:pt x="301729" y="93979"/>
                  </a:lnTo>
                  <a:lnTo>
                    <a:pt x="309334" y="92710"/>
                  </a:lnTo>
                  <a:lnTo>
                    <a:pt x="316121" y="88900"/>
                  </a:lnTo>
                  <a:lnTo>
                    <a:pt x="321674" y="83819"/>
                  </a:lnTo>
                  <a:lnTo>
                    <a:pt x="323236" y="81279"/>
                  </a:lnTo>
                  <a:lnTo>
                    <a:pt x="306313" y="81279"/>
                  </a:lnTo>
                  <a:lnTo>
                    <a:pt x="300636" y="80010"/>
                  </a:lnTo>
                  <a:lnTo>
                    <a:pt x="324017" y="80010"/>
                  </a:lnTo>
                  <a:lnTo>
                    <a:pt x="325579" y="77469"/>
                  </a:lnTo>
                  <a:lnTo>
                    <a:pt x="341072" y="77469"/>
                  </a:lnTo>
                  <a:lnTo>
                    <a:pt x="337634" y="71119"/>
                  </a:lnTo>
                  <a:lnTo>
                    <a:pt x="336182" y="69850"/>
                  </a:lnTo>
                  <a:close/>
                </a:path>
                <a:path w="381000" h="377189" extrusionOk="0">
                  <a:moveTo>
                    <a:pt x="233441" y="12700"/>
                  </a:moveTo>
                  <a:lnTo>
                    <a:pt x="208841" y="12700"/>
                  </a:lnTo>
                  <a:lnTo>
                    <a:pt x="210657" y="13969"/>
                  </a:lnTo>
                  <a:lnTo>
                    <a:pt x="214099" y="13969"/>
                  </a:lnTo>
                  <a:lnTo>
                    <a:pt x="207787" y="17779"/>
                  </a:lnTo>
                  <a:lnTo>
                    <a:pt x="202986" y="22860"/>
                  </a:lnTo>
                  <a:lnTo>
                    <a:pt x="200840" y="30479"/>
                  </a:lnTo>
                  <a:lnTo>
                    <a:pt x="199138" y="35560"/>
                  </a:lnTo>
                  <a:lnTo>
                    <a:pt x="197932" y="45719"/>
                  </a:lnTo>
                  <a:lnTo>
                    <a:pt x="200645" y="54610"/>
                  </a:lnTo>
                  <a:lnTo>
                    <a:pt x="206741" y="63500"/>
                  </a:lnTo>
                  <a:lnTo>
                    <a:pt x="215686" y="68579"/>
                  </a:lnTo>
                  <a:lnTo>
                    <a:pt x="215889" y="68579"/>
                  </a:lnTo>
                  <a:lnTo>
                    <a:pt x="264340" y="83819"/>
                  </a:lnTo>
                  <a:lnTo>
                    <a:pt x="268505" y="69850"/>
                  </a:lnTo>
                  <a:lnTo>
                    <a:pt x="213680" y="53339"/>
                  </a:lnTo>
                  <a:lnTo>
                    <a:pt x="210124" y="45719"/>
                  </a:lnTo>
                  <a:lnTo>
                    <a:pt x="213832" y="34289"/>
                  </a:lnTo>
                  <a:lnTo>
                    <a:pt x="214962" y="30479"/>
                  </a:lnTo>
                  <a:lnTo>
                    <a:pt x="217591" y="27939"/>
                  </a:lnTo>
                  <a:lnTo>
                    <a:pt x="220995" y="26669"/>
                  </a:lnTo>
                  <a:lnTo>
                    <a:pt x="276105" y="26669"/>
                  </a:lnTo>
                  <a:lnTo>
                    <a:pt x="233441" y="12700"/>
                  </a:lnTo>
                  <a:close/>
                </a:path>
                <a:path w="381000" h="377189" extrusionOk="0">
                  <a:moveTo>
                    <a:pt x="123451" y="21589"/>
                  </a:moveTo>
                  <a:lnTo>
                    <a:pt x="88238" y="46989"/>
                  </a:lnTo>
                  <a:lnTo>
                    <a:pt x="86629" y="58419"/>
                  </a:lnTo>
                  <a:lnTo>
                    <a:pt x="86629" y="71119"/>
                  </a:lnTo>
                  <a:lnTo>
                    <a:pt x="100294" y="71119"/>
                  </a:lnTo>
                  <a:lnTo>
                    <a:pt x="100294" y="58419"/>
                  </a:lnTo>
                  <a:lnTo>
                    <a:pt x="102068" y="49529"/>
                  </a:lnTo>
                  <a:lnTo>
                    <a:pt x="107025" y="41910"/>
                  </a:lnTo>
                  <a:lnTo>
                    <a:pt x="114421" y="36829"/>
                  </a:lnTo>
                  <a:lnTo>
                    <a:pt x="123510" y="34289"/>
                  </a:lnTo>
                  <a:lnTo>
                    <a:pt x="151359" y="34289"/>
                  </a:lnTo>
                  <a:lnTo>
                    <a:pt x="149483" y="31750"/>
                  </a:lnTo>
                  <a:lnTo>
                    <a:pt x="137467" y="24129"/>
                  </a:lnTo>
                  <a:lnTo>
                    <a:pt x="123451" y="21589"/>
                  </a:lnTo>
                  <a:close/>
                </a:path>
                <a:path w="381000" h="377189" extrusionOk="0">
                  <a:moveTo>
                    <a:pt x="161000" y="57150"/>
                  </a:moveTo>
                  <a:lnTo>
                    <a:pt x="147462" y="57150"/>
                  </a:lnTo>
                  <a:lnTo>
                    <a:pt x="147462" y="71119"/>
                  </a:lnTo>
                  <a:lnTo>
                    <a:pt x="161000" y="71119"/>
                  </a:lnTo>
                  <a:lnTo>
                    <a:pt x="161000" y="57150"/>
                  </a:lnTo>
                  <a:close/>
                </a:path>
                <a:path w="381000" h="377189" extrusionOk="0">
                  <a:moveTo>
                    <a:pt x="119979" y="40639"/>
                  </a:moveTo>
                  <a:lnTo>
                    <a:pt x="111368" y="50800"/>
                  </a:lnTo>
                  <a:lnTo>
                    <a:pt x="115991" y="54610"/>
                  </a:lnTo>
                  <a:lnTo>
                    <a:pt x="121719" y="57150"/>
                  </a:lnTo>
                  <a:lnTo>
                    <a:pt x="190388" y="57150"/>
                  </a:lnTo>
                  <a:lnTo>
                    <a:pt x="190388" y="43179"/>
                  </a:lnTo>
                  <a:lnTo>
                    <a:pt x="124843" y="43179"/>
                  </a:lnTo>
                  <a:lnTo>
                    <a:pt x="122138" y="41910"/>
                  </a:lnTo>
                  <a:lnTo>
                    <a:pt x="119979" y="40639"/>
                  </a:lnTo>
                  <a:close/>
                </a:path>
                <a:path w="381000" h="377189" extrusionOk="0">
                  <a:moveTo>
                    <a:pt x="276105" y="26669"/>
                  </a:moveTo>
                  <a:lnTo>
                    <a:pt x="220995" y="26669"/>
                  </a:lnTo>
                  <a:lnTo>
                    <a:pt x="220995" y="34289"/>
                  </a:lnTo>
                  <a:lnTo>
                    <a:pt x="219915" y="36829"/>
                  </a:lnTo>
                  <a:lnTo>
                    <a:pt x="217934" y="39369"/>
                  </a:lnTo>
                  <a:lnTo>
                    <a:pt x="228183" y="48260"/>
                  </a:lnTo>
                  <a:lnTo>
                    <a:pt x="232374" y="43179"/>
                  </a:lnTo>
                  <a:lnTo>
                    <a:pt x="234673" y="36829"/>
                  </a:lnTo>
                  <a:lnTo>
                    <a:pt x="234673" y="27939"/>
                  </a:lnTo>
                  <a:lnTo>
                    <a:pt x="279984" y="27939"/>
                  </a:lnTo>
                  <a:lnTo>
                    <a:pt x="276105" y="26669"/>
                  </a:lnTo>
                  <a:close/>
                </a:path>
                <a:path w="381000" h="377189" extrusionOk="0">
                  <a:moveTo>
                    <a:pt x="151359" y="34289"/>
                  </a:moveTo>
                  <a:lnTo>
                    <a:pt x="130710" y="34289"/>
                  </a:lnTo>
                  <a:lnTo>
                    <a:pt x="137518" y="38100"/>
                  </a:lnTo>
                  <a:lnTo>
                    <a:pt x="142001" y="43179"/>
                  </a:lnTo>
                  <a:lnTo>
                    <a:pt x="157927" y="43179"/>
                  </a:lnTo>
                  <a:lnTo>
                    <a:pt x="151359" y="34289"/>
                  </a:lnTo>
                  <a:close/>
                </a:path>
                <a:path w="381000" h="377189" extrusionOk="0">
                  <a:moveTo>
                    <a:pt x="215592" y="0"/>
                  </a:moveTo>
                  <a:lnTo>
                    <a:pt x="127637" y="0"/>
                  </a:lnTo>
                  <a:lnTo>
                    <a:pt x="120481" y="1269"/>
                  </a:lnTo>
                  <a:lnTo>
                    <a:pt x="113997" y="3810"/>
                  </a:lnTo>
                  <a:lnTo>
                    <a:pt x="108542" y="7619"/>
                  </a:lnTo>
                  <a:lnTo>
                    <a:pt x="104472" y="13969"/>
                  </a:lnTo>
                  <a:lnTo>
                    <a:pt x="116702" y="20319"/>
                  </a:lnTo>
                  <a:lnTo>
                    <a:pt x="118747" y="16510"/>
                  </a:lnTo>
                  <a:lnTo>
                    <a:pt x="122989" y="12700"/>
                  </a:lnTo>
                  <a:lnTo>
                    <a:pt x="231117" y="12700"/>
                  </a:lnTo>
                  <a:lnTo>
                    <a:pt x="227031" y="7619"/>
                  </a:lnTo>
                  <a:lnTo>
                    <a:pt x="221755" y="3810"/>
                  </a:lnTo>
                  <a:lnTo>
                    <a:pt x="215592"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grpSp>
      <p:grpSp>
        <p:nvGrpSpPr>
          <p:cNvPr id="26648" name="Shape 2137"/>
          <p:cNvGrpSpPr>
            <a:grpSpLocks/>
          </p:cNvGrpSpPr>
          <p:nvPr/>
        </p:nvGrpSpPr>
        <p:grpSpPr bwMode="auto">
          <a:xfrm>
            <a:off x="2374900" y="4357688"/>
            <a:ext cx="255588" cy="347662"/>
            <a:chOff x="0" y="0"/>
            <a:chExt cx="2147482648" cy="2147483647"/>
          </a:xfrm>
        </p:grpSpPr>
        <p:sp>
          <p:nvSpPr>
            <p:cNvPr id="26674" name="Shape 2138"/>
            <p:cNvSpPr>
              <a:spLocks/>
            </p:cNvSpPr>
            <p:nvPr/>
          </p:nvSpPr>
          <p:spPr bwMode="auto">
            <a:xfrm>
              <a:off x="-334" y="-1386"/>
              <a:ext cx="2147483647" cy="2147483647"/>
            </a:xfrm>
            <a:custGeom>
              <a:avLst/>
              <a:gdLst>
                <a:gd name="T0" fmla="*/ 2147483647 w 356235"/>
                <a:gd name="T1" fmla="*/ 2147483647 h 365760"/>
                <a:gd name="T2" fmla="*/ 2147483647 w 356235"/>
                <a:gd name="T3" fmla="*/ 2147483647 h 365760"/>
                <a:gd name="T4" fmla="*/ 2147483647 w 356235"/>
                <a:gd name="T5" fmla="*/ 2147483647 h 365760"/>
                <a:gd name="T6" fmla="*/ 2147483647 w 356235"/>
                <a:gd name="T7" fmla="*/ 2147483647 h 365760"/>
                <a:gd name="T8" fmla="*/ 2147483647 w 356235"/>
                <a:gd name="T9" fmla="*/ 2147483647 h 365760"/>
                <a:gd name="T10" fmla="*/ 2147483647 w 356235"/>
                <a:gd name="T11" fmla="*/ 2147483647 h 365760"/>
                <a:gd name="T12" fmla="*/ 2147483647 w 356235"/>
                <a:gd name="T13" fmla="*/ 2147483647 h 365760"/>
                <a:gd name="T14" fmla="*/ 2147483647 w 356235"/>
                <a:gd name="T15" fmla="*/ 2147483647 h 365760"/>
                <a:gd name="T16" fmla="*/ 2147483647 w 356235"/>
                <a:gd name="T17" fmla="*/ 2147483647 h 365760"/>
                <a:gd name="T18" fmla="*/ 2147483647 w 356235"/>
                <a:gd name="T19" fmla="*/ 2147483647 h 365760"/>
                <a:gd name="T20" fmla="*/ 2147483647 w 356235"/>
                <a:gd name="T21" fmla="*/ 2147483647 h 365760"/>
                <a:gd name="T22" fmla="*/ 2147483647 w 356235"/>
                <a:gd name="T23" fmla="*/ 2147483647 h 365760"/>
                <a:gd name="T24" fmla="*/ 2147483647 w 356235"/>
                <a:gd name="T25" fmla="*/ 2147483647 h 365760"/>
                <a:gd name="T26" fmla="*/ 2147483647 w 356235"/>
                <a:gd name="T27" fmla="*/ 2147483647 h 365760"/>
                <a:gd name="T28" fmla="*/ 2147483647 w 356235"/>
                <a:gd name="T29" fmla="*/ 2147483647 h 365760"/>
                <a:gd name="T30" fmla="*/ 2147483647 w 356235"/>
                <a:gd name="T31" fmla="*/ 2147483647 h 365760"/>
                <a:gd name="T32" fmla="*/ 2147483647 w 356235"/>
                <a:gd name="T33" fmla="*/ 2147483647 h 365760"/>
                <a:gd name="T34" fmla="*/ 2147483647 w 356235"/>
                <a:gd name="T35" fmla="*/ 2147483647 h 365760"/>
                <a:gd name="T36" fmla="*/ 2147483647 w 356235"/>
                <a:gd name="T37" fmla="*/ 2147483647 h 365760"/>
                <a:gd name="T38" fmla="*/ 2147483647 w 356235"/>
                <a:gd name="T39" fmla="*/ 2147483647 h 365760"/>
                <a:gd name="T40" fmla="*/ 2147483647 w 356235"/>
                <a:gd name="T41" fmla="*/ 2147483647 h 365760"/>
                <a:gd name="T42" fmla="*/ 2147483647 w 356235"/>
                <a:gd name="T43" fmla="*/ 2147483647 h 365760"/>
                <a:gd name="T44" fmla="*/ 2147483647 w 356235"/>
                <a:gd name="T45" fmla="*/ 2147483647 h 365760"/>
                <a:gd name="T46" fmla="*/ 2147483647 w 356235"/>
                <a:gd name="T47" fmla="*/ 2147483647 h 365760"/>
                <a:gd name="T48" fmla="*/ 2147483647 w 356235"/>
                <a:gd name="T49" fmla="*/ 2147483647 h 365760"/>
                <a:gd name="T50" fmla="*/ 2147483647 w 356235"/>
                <a:gd name="T51" fmla="*/ 2147483647 h 365760"/>
                <a:gd name="T52" fmla="*/ 2147483647 w 356235"/>
                <a:gd name="T53" fmla="*/ 2147483647 h 365760"/>
                <a:gd name="T54" fmla="*/ 2147483647 w 356235"/>
                <a:gd name="T55" fmla="*/ 2147483647 h 365760"/>
                <a:gd name="T56" fmla="*/ 2147483647 w 356235"/>
                <a:gd name="T57" fmla="*/ 2147483647 h 365760"/>
                <a:gd name="T58" fmla="*/ 2147483647 w 356235"/>
                <a:gd name="T59" fmla="*/ 2147483647 h 365760"/>
                <a:gd name="T60" fmla="*/ 2147483647 w 356235"/>
                <a:gd name="T61" fmla="*/ 2147483647 h 365760"/>
                <a:gd name="T62" fmla="*/ 2147483647 w 356235"/>
                <a:gd name="T63" fmla="*/ 2147483647 h 365760"/>
                <a:gd name="T64" fmla="*/ 2147483647 w 356235"/>
                <a:gd name="T65" fmla="*/ 2147483647 h 365760"/>
                <a:gd name="T66" fmla="*/ 2147483647 w 356235"/>
                <a:gd name="T67" fmla="*/ 2147483647 h 365760"/>
                <a:gd name="T68" fmla="*/ 2147483647 w 356235"/>
                <a:gd name="T69" fmla="*/ 2147483647 h 365760"/>
                <a:gd name="T70" fmla="*/ 2147483647 w 356235"/>
                <a:gd name="T71" fmla="*/ 2147483647 h 365760"/>
                <a:gd name="T72" fmla="*/ 2147483647 w 356235"/>
                <a:gd name="T73" fmla="*/ 2147483647 h 365760"/>
                <a:gd name="T74" fmla="*/ 2147483647 w 356235"/>
                <a:gd name="T75" fmla="*/ 2147483647 h 365760"/>
                <a:gd name="T76" fmla="*/ 2147483647 w 356235"/>
                <a:gd name="T77" fmla="*/ 2147483647 h 365760"/>
                <a:gd name="T78" fmla="*/ 2147483647 w 356235"/>
                <a:gd name="T79" fmla="*/ 2147483647 h 365760"/>
                <a:gd name="T80" fmla="*/ 2147483647 w 356235"/>
                <a:gd name="T81" fmla="*/ 2147483647 h 365760"/>
                <a:gd name="T82" fmla="*/ 2147483647 w 356235"/>
                <a:gd name="T83" fmla="*/ 2147483647 h 365760"/>
                <a:gd name="T84" fmla="*/ 2147483647 w 356235"/>
                <a:gd name="T85" fmla="*/ 2147483647 h 365760"/>
                <a:gd name="T86" fmla="*/ 2147483647 w 356235"/>
                <a:gd name="T87" fmla="*/ 2147483647 h 365760"/>
                <a:gd name="T88" fmla="*/ 2147483647 w 356235"/>
                <a:gd name="T89" fmla="*/ 2147483647 h 365760"/>
                <a:gd name="T90" fmla="*/ 2147483647 w 356235"/>
                <a:gd name="T91" fmla="*/ 2147483647 h 365760"/>
                <a:gd name="T92" fmla="*/ 2147483647 w 356235"/>
                <a:gd name="T93" fmla="*/ 2147483647 h 365760"/>
                <a:gd name="T94" fmla="*/ 2147483647 w 356235"/>
                <a:gd name="T95" fmla="*/ 2147483647 h 365760"/>
                <a:gd name="T96" fmla="*/ 2147483647 w 356235"/>
                <a:gd name="T97" fmla="*/ 2147483647 h 365760"/>
                <a:gd name="T98" fmla="*/ 2147483647 w 356235"/>
                <a:gd name="T99" fmla="*/ 2147483647 h 365760"/>
                <a:gd name="T100" fmla="*/ 2147483647 w 356235"/>
                <a:gd name="T101" fmla="*/ 2147483647 h 365760"/>
                <a:gd name="T102" fmla="*/ 2147483647 w 356235"/>
                <a:gd name="T103" fmla="*/ 2147483647 h 365760"/>
                <a:gd name="T104" fmla="*/ 2147483647 w 356235"/>
                <a:gd name="T105" fmla="*/ 2147483647 h 365760"/>
                <a:gd name="T106" fmla="*/ 2147483647 w 356235"/>
                <a:gd name="T107" fmla="*/ 2147483647 h 365760"/>
                <a:gd name="T108" fmla="*/ 2147483647 w 356235"/>
                <a:gd name="T109" fmla="*/ 2147483647 h 365760"/>
                <a:gd name="T110" fmla="*/ 2147483647 w 356235"/>
                <a:gd name="T111" fmla="*/ 2147483647 h 365760"/>
                <a:gd name="T112" fmla="*/ 2147483647 w 356235"/>
                <a:gd name="T113" fmla="*/ 0 h 365760"/>
                <a:gd name="T114" fmla="*/ 2147483647 w 356235"/>
                <a:gd name="T115" fmla="*/ 2147483647 h 365760"/>
                <a:gd name="T116" fmla="*/ 2147483647 w 356235"/>
                <a:gd name="T117" fmla="*/ 2147483647 h 365760"/>
                <a:gd name="T118" fmla="*/ 2147483647 w 356235"/>
                <a:gd name="T119" fmla="*/ 2147483647 h 365760"/>
                <a:gd name="T120" fmla="*/ 2147483647 w 356235"/>
                <a:gd name="T121" fmla="*/ 2147483647 h 36576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56235"/>
                <a:gd name="T184" fmla="*/ 0 h 365760"/>
                <a:gd name="T185" fmla="*/ 356235 w 356235"/>
                <a:gd name="T186" fmla="*/ 365760 h 36576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56235" h="365760" extrusionOk="0">
                  <a:moveTo>
                    <a:pt x="224951" y="179607"/>
                  </a:moveTo>
                  <a:lnTo>
                    <a:pt x="199572" y="179607"/>
                  </a:lnTo>
                  <a:lnTo>
                    <a:pt x="205752" y="181940"/>
                  </a:lnTo>
                  <a:lnTo>
                    <a:pt x="210536" y="186493"/>
                  </a:lnTo>
                  <a:lnTo>
                    <a:pt x="213117" y="192325"/>
                  </a:lnTo>
                  <a:lnTo>
                    <a:pt x="213323" y="198695"/>
                  </a:lnTo>
                  <a:lnTo>
                    <a:pt x="210985" y="204863"/>
                  </a:lnTo>
                  <a:lnTo>
                    <a:pt x="188061" y="241922"/>
                  </a:lnTo>
                  <a:lnTo>
                    <a:pt x="182004" y="253323"/>
                  </a:lnTo>
                  <a:lnTo>
                    <a:pt x="177703" y="265426"/>
                  </a:lnTo>
                  <a:lnTo>
                    <a:pt x="175236" y="277939"/>
                  </a:lnTo>
                  <a:lnTo>
                    <a:pt x="174612" y="290931"/>
                  </a:lnTo>
                  <a:lnTo>
                    <a:pt x="173196" y="307141"/>
                  </a:lnTo>
                  <a:lnTo>
                    <a:pt x="168141" y="322379"/>
                  </a:lnTo>
                  <a:lnTo>
                    <a:pt x="159724" y="336051"/>
                  </a:lnTo>
                  <a:lnTo>
                    <a:pt x="148221" y="347560"/>
                  </a:lnTo>
                  <a:lnTo>
                    <a:pt x="144183" y="350735"/>
                  </a:lnTo>
                  <a:lnTo>
                    <a:pt x="143484" y="356603"/>
                  </a:lnTo>
                  <a:lnTo>
                    <a:pt x="149834" y="364693"/>
                  </a:lnTo>
                  <a:lnTo>
                    <a:pt x="155702" y="365391"/>
                  </a:lnTo>
                  <a:lnTo>
                    <a:pt x="159753" y="362216"/>
                  </a:lnTo>
                  <a:lnTo>
                    <a:pt x="168207" y="354638"/>
                  </a:lnTo>
                  <a:lnTo>
                    <a:pt x="175587" y="346074"/>
                  </a:lnTo>
                  <a:lnTo>
                    <a:pt x="181809" y="336634"/>
                  </a:lnTo>
                  <a:lnTo>
                    <a:pt x="186791" y="326428"/>
                  </a:lnTo>
                  <a:lnTo>
                    <a:pt x="233799" y="326428"/>
                  </a:lnTo>
                  <a:lnTo>
                    <a:pt x="234492" y="325742"/>
                  </a:lnTo>
                  <a:lnTo>
                    <a:pt x="237096" y="321475"/>
                  </a:lnTo>
                  <a:lnTo>
                    <a:pt x="237464" y="320255"/>
                  </a:lnTo>
                  <a:lnTo>
                    <a:pt x="212763" y="320255"/>
                  </a:lnTo>
                  <a:lnTo>
                    <a:pt x="206362" y="319900"/>
                  </a:lnTo>
                  <a:lnTo>
                    <a:pt x="202323" y="315874"/>
                  </a:lnTo>
                  <a:lnTo>
                    <a:pt x="192443" y="305752"/>
                  </a:lnTo>
                  <a:lnTo>
                    <a:pt x="193141" y="300685"/>
                  </a:lnTo>
                  <a:lnTo>
                    <a:pt x="193268" y="298107"/>
                  </a:lnTo>
                  <a:lnTo>
                    <a:pt x="193182" y="289966"/>
                  </a:lnTo>
                  <a:lnTo>
                    <a:pt x="193211" y="284467"/>
                  </a:lnTo>
                  <a:lnTo>
                    <a:pt x="193357" y="282054"/>
                  </a:lnTo>
                  <a:lnTo>
                    <a:pt x="194017" y="277939"/>
                  </a:lnTo>
                  <a:lnTo>
                    <a:pt x="325666" y="277939"/>
                  </a:lnTo>
                  <a:lnTo>
                    <a:pt x="337434" y="275548"/>
                  </a:lnTo>
                  <a:lnTo>
                    <a:pt x="347044" y="269062"/>
                  </a:lnTo>
                  <a:lnTo>
                    <a:pt x="353528" y="259451"/>
                  </a:lnTo>
                  <a:lnTo>
                    <a:pt x="199720" y="259384"/>
                  </a:lnTo>
                  <a:lnTo>
                    <a:pt x="200939" y="256755"/>
                  </a:lnTo>
                  <a:lnTo>
                    <a:pt x="202337" y="254165"/>
                  </a:lnTo>
                  <a:lnTo>
                    <a:pt x="226631" y="214871"/>
                  </a:lnTo>
                  <a:lnTo>
                    <a:pt x="230630" y="201739"/>
                  </a:lnTo>
                  <a:lnTo>
                    <a:pt x="230581" y="200202"/>
                  </a:lnTo>
                  <a:lnTo>
                    <a:pt x="229377" y="188039"/>
                  </a:lnTo>
                  <a:lnTo>
                    <a:pt x="224951" y="179607"/>
                  </a:lnTo>
                  <a:close/>
                </a:path>
                <a:path w="356235" h="365760" extrusionOk="0">
                  <a:moveTo>
                    <a:pt x="135089" y="121843"/>
                  </a:moveTo>
                  <a:lnTo>
                    <a:pt x="134531" y="121843"/>
                  </a:lnTo>
                  <a:lnTo>
                    <a:pt x="133985" y="121894"/>
                  </a:lnTo>
                  <a:lnTo>
                    <a:pt x="95719" y="134454"/>
                  </a:lnTo>
                  <a:lnTo>
                    <a:pt x="50815" y="160136"/>
                  </a:lnTo>
                  <a:lnTo>
                    <a:pt x="26670" y="204393"/>
                  </a:lnTo>
                  <a:lnTo>
                    <a:pt x="0" y="358355"/>
                  </a:lnTo>
                  <a:lnTo>
                    <a:pt x="3416" y="363156"/>
                  </a:lnTo>
                  <a:lnTo>
                    <a:pt x="13525" y="364909"/>
                  </a:lnTo>
                  <a:lnTo>
                    <a:pt x="18338" y="361518"/>
                  </a:lnTo>
                  <a:lnTo>
                    <a:pt x="45034" y="207467"/>
                  </a:lnTo>
                  <a:lnTo>
                    <a:pt x="48684" y="194938"/>
                  </a:lnTo>
                  <a:lnTo>
                    <a:pt x="74066" y="166382"/>
                  </a:lnTo>
                  <a:lnTo>
                    <a:pt x="111157" y="148205"/>
                  </a:lnTo>
                  <a:lnTo>
                    <a:pt x="135737" y="140576"/>
                  </a:lnTo>
                  <a:lnTo>
                    <a:pt x="154279" y="140576"/>
                  </a:lnTo>
                  <a:lnTo>
                    <a:pt x="154279" y="121894"/>
                  </a:lnTo>
                  <a:lnTo>
                    <a:pt x="135623" y="121894"/>
                  </a:lnTo>
                  <a:lnTo>
                    <a:pt x="135089" y="121843"/>
                  </a:lnTo>
                  <a:close/>
                </a:path>
                <a:path w="356235" h="365760" extrusionOk="0">
                  <a:moveTo>
                    <a:pt x="233799" y="326428"/>
                  </a:moveTo>
                  <a:lnTo>
                    <a:pt x="186791" y="326428"/>
                  </a:lnTo>
                  <a:lnTo>
                    <a:pt x="189204" y="328879"/>
                  </a:lnTo>
                  <a:lnTo>
                    <a:pt x="198932" y="335447"/>
                  </a:lnTo>
                  <a:lnTo>
                    <a:pt x="210035" y="337696"/>
                  </a:lnTo>
                  <a:lnTo>
                    <a:pt x="221172" y="335615"/>
                  </a:lnTo>
                  <a:lnTo>
                    <a:pt x="231000" y="329196"/>
                  </a:lnTo>
                  <a:lnTo>
                    <a:pt x="233799" y="326428"/>
                  </a:lnTo>
                  <a:close/>
                </a:path>
                <a:path w="356235" h="365760" extrusionOk="0">
                  <a:moveTo>
                    <a:pt x="271233" y="277939"/>
                  </a:moveTo>
                  <a:lnTo>
                    <a:pt x="204482" y="277939"/>
                  </a:lnTo>
                  <a:lnTo>
                    <a:pt x="204482" y="278333"/>
                  </a:lnTo>
                  <a:lnTo>
                    <a:pt x="204774" y="278523"/>
                  </a:lnTo>
                  <a:lnTo>
                    <a:pt x="219430" y="302310"/>
                  </a:lnTo>
                  <a:lnTo>
                    <a:pt x="222351" y="306997"/>
                  </a:lnTo>
                  <a:lnTo>
                    <a:pt x="221399" y="313105"/>
                  </a:lnTo>
                  <a:lnTo>
                    <a:pt x="217116" y="316763"/>
                  </a:lnTo>
                  <a:lnTo>
                    <a:pt x="212763" y="320255"/>
                  </a:lnTo>
                  <a:lnTo>
                    <a:pt x="237464" y="320255"/>
                  </a:lnTo>
                  <a:lnTo>
                    <a:pt x="238518" y="316763"/>
                  </a:lnTo>
                  <a:lnTo>
                    <a:pt x="250686" y="316763"/>
                  </a:lnTo>
                  <a:lnTo>
                    <a:pt x="260170" y="313105"/>
                  </a:lnTo>
                  <a:lnTo>
                    <a:pt x="268179" y="305619"/>
                  </a:lnTo>
                  <a:lnTo>
                    <a:pt x="270808" y="299808"/>
                  </a:lnTo>
                  <a:lnTo>
                    <a:pt x="243674" y="299808"/>
                  </a:lnTo>
                  <a:lnTo>
                    <a:pt x="238836" y="298107"/>
                  </a:lnTo>
                  <a:lnTo>
                    <a:pt x="236334" y="294208"/>
                  </a:lnTo>
                  <a:lnTo>
                    <a:pt x="236029" y="293687"/>
                  </a:lnTo>
                  <a:lnTo>
                    <a:pt x="235788" y="293154"/>
                  </a:lnTo>
                  <a:lnTo>
                    <a:pt x="226479" y="278053"/>
                  </a:lnTo>
                  <a:lnTo>
                    <a:pt x="271294" y="278053"/>
                  </a:lnTo>
                  <a:close/>
                </a:path>
                <a:path w="356235" h="365760" extrusionOk="0">
                  <a:moveTo>
                    <a:pt x="250686" y="316763"/>
                  </a:moveTo>
                  <a:lnTo>
                    <a:pt x="238518" y="316763"/>
                  </a:lnTo>
                  <a:lnTo>
                    <a:pt x="249897" y="317066"/>
                  </a:lnTo>
                  <a:lnTo>
                    <a:pt x="250686" y="316763"/>
                  </a:lnTo>
                  <a:close/>
                </a:path>
                <a:path w="356235" h="365760" extrusionOk="0">
                  <a:moveTo>
                    <a:pt x="271294" y="278053"/>
                  </a:moveTo>
                  <a:lnTo>
                    <a:pt x="251764" y="278053"/>
                  </a:lnTo>
                  <a:lnTo>
                    <a:pt x="254355" y="285559"/>
                  </a:lnTo>
                  <a:lnTo>
                    <a:pt x="256007" y="290410"/>
                  </a:lnTo>
                  <a:lnTo>
                    <a:pt x="256089" y="290931"/>
                  </a:lnTo>
                  <a:lnTo>
                    <a:pt x="253326" y="296532"/>
                  </a:lnTo>
                  <a:lnTo>
                    <a:pt x="243674" y="299808"/>
                  </a:lnTo>
                  <a:lnTo>
                    <a:pt x="270808" y="299808"/>
                  </a:lnTo>
                  <a:lnTo>
                    <a:pt x="272872" y="295249"/>
                  </a:lnTo>
                  <a:lnTo>
                    <a:pt x="274091" y="289966"/>
                  </a:lnTo>
                  <a:lnTo>
                    <a:pt x="273761" y="284467"/>
                  </a:lnTo>
                  <a:lnTo>
                    <a:pt x="271970" y="279336"/>
                  </a:lnTo>
                  <a:lnTo>
                    <a:pt x="271294" y="278053"/>
                  </a:lnTo>
                  <a:close/>
                </a:path>
                <a:path w="356235" h="365760" extrusionOk="0">
                  <a:moveTo>
                    <a:pt x="122415" y="200202"/>
                  </a:moveTo>
                  <a:lnTo>
                    <a:pt x="117195" y="202933"/>
                  </a:lnTo>
                  <a:lnTo>
                    <a:pt x="114109" y="212712"/>
                  </a:lnTo>
                  <a:lnTo>
                    <a:pt x="116827" y="217931"/>
                  </a:lnTo>
                  <a:lnTo>
                    <a:pt x="122288" y="219646"/>
                  </a:lnTo>
                  <a:lnTo>
                    <a:pt x="122580" y="219697"/>
                  </a:lnTo>
                  <a:lnTo>
                    <a:pt x="127406" y="220929"/>
                  </a:lnTo>
                  <a:lnTo>
                    <a:pt x="131927" y="223100"/>
                  </a:lnTo>
                  <a:lnTo>
                    <a:pt x="135890" y="226085"/>
                  </a:lnTo>
                  <a:lnTo>
                    <a:pt x="135890" y="226771"/>
                  </a:lnTo>
                  <a:lnTo>
                    <a:pt x="109664" y="251688"/>
                  </a:lnTo>
                  <a:lnTo>
                    <a:pt x="108318" y="257416"/>
                  </a:lnTo>
                  <a:lnTo>
                    <a:pt x="111036" y="261759"/>
                  </a:lnTo>
                  <a:lnTo>
                    <a:pt x="113728" y="266128"/>
                  </a:lnTo>
                  <a:lnTo>
                    <a:pt x="119456" y="267487"/>
                  </a:lnTo>
                  <a:lnTo>
                    <a:pt x="152323" y="235496"/>
                  </a:lnTo>
                  <a:lnTo>
                    <a:pt x="171717" y="204762"/>
                  </a:lnTo>
                  <a:lnTo>
                    <a:pt x="135737" y="204762"/>
                  </a:lnTo>
                  <a:lnTo>
                    <a:pt x="132994" y="203542"/>
                  </a:lnTo>
                  <a:lnTo>
                    <a:pt x="130175" y="202552"/>
                  </a:lnTo>
                  <a:lnTo>
                    <a:pt x="127317" y="201739"/>
                  </a:lnTo>
                  <a:lnTo>
                    <a:pt x="122415" y="200202"/>
                  </a:lnTo>
                  <a:close/>
                </a:path>
                <a:path w="356235" h="365760" extrusionOk="0">
                  <a:moveTo>
                    <a:pt x="353547" y="18580"/>
                  </a:moveTo>
                  <a:lnTo>
                    <a:pt x="332181" y="18580"/>
                  </a:lnTo>
                  <a:lnTo>
                    <a:pt x="337413" y="23799"/>
                  </a:lnTo>
                  <a:lnTo>
                    <a:pt x="337380" y="121843"/>
                  </a:lnTo>
                  <a:lnTo>
                    <a:pt x="337273" y="254228"/>
                  </a:lnTo>
                  <a:lnTo>
                    <a:pt x="332117" y="259384"/>
                  </a:lnTo>
                  <a:lnTo>
                    <a:pt x="353542" y="259384"/>
                  </a:lnTo>
                  <a:lnTo>
                    <a:pt x="355909" y="247726"/>
                  </a:lnTo>
                  <a:lnTo>
                    <a:pt x="355917" y="30251"/>
                  </a:lnTo>
                  <a:lnTo>
                    <a:pt x="353547" y="18580"/>
                  </a:lnTo>
                  <a:close/>
                </a:path>
                <a:path w="356235" h="365760" extrusionOk="0">
                  <a:moveTo>
                    <a:pt x="154279" y="140576"/>
                  </a:moveTo>
                  <a:lnTo>
                    <a:pt x="135737" y="140576"/>
                  </a:lnTo>
                  <a:lnTo>
                    <a:pt x="135737" y="204762"/>
                  </a:lnTo>
                  <a:lnTo>
                    <a:pt x="171717" y="204762"/>
                  </a:lnTo>
                  <a:lnTo>
                    <a:pt x="176173" y="197700"/>
                  </a:lnTo>
                  <a:lnTo>
                    <a:pt x="154279" y="197700"/>
                  </a:lnTo>
                  <a:lnTo>
                    <a:pt x="154279" y="140576"/>
                  </a:lnTo>
                  <a:close/>
                </a:path>
                <a:path w="356235" h="365760" extrusionOk="0">
                  <a:moveTo>
                    <a:pt x="200201" y="163214"/>
                  </a:moveTo>
                  <a:lnTo>
                    <a:pt x="187842" y="163798"/>
                  </a:lnTo>
                  <a:lnTo>
                    <a:pt x="176441" y="168610"/>
                  </a:lnTo>
                  <a:lnTo>
                    <a:pt x="167182" y="177380"/>
                  </a:lnTo>
                  <a:lnTo>
                    <a:pt x="154279" y="197700"/>
                  </a:lnTo>
                  <a:lnTo>
                    <a:pt x="176173" y="197700"/>
                  </a:lnTo>
                  <a:lnTo>
                    <a:pt x="182816" y="187172"/>
                  </a:lnTo>
                  <a:lnTo>
                    <a:pt x="187368" y="182390"/>
                  </a:lnTo>
                  <a:lnTo>
                    <a:pt x="193198" y="179812"/>
                  </a:lnTo>
                  <a:lnTo>
                    <a:pt x="199572" y="179607"/>
                  </a:lnTo>
                  <a:lnTo>
                    <a:pt x="224951" y="179607"/>
                  </a:lnTo>
                  <a:lnTo>
                    <a:pt x="223098" y="176077"/>
                  </a:lnTo>
                  <a:lnTo>
                    <a:pt x="212331" y="167131"/>
                  </a:lnTo>
                  <a:lnTo>
                    <a:pt x="200201" y="163214"/>
                  </a:lnTo>
                  <a:close/>
                </a:path>
                <a:path w="356235" h="365760" extrusionOk="0">
                  <a:moveTo>
                    <a:pt x="325666" y="0"/>
                  </a:moveTo>
                  <a:lnTo>
                    <a:pt x="165874" y="0"/>
                  </a:lnTo>
                  <a:lnTo>
                    <a:pt x="154111" y="2390"/>
                  </a:lnTo>
                  <a:lnTo>
                    <a:pt x="144500" y="8877"/>
                  </a:lnTo>
                  <a:lnTo>
                    <a:pt x="138014" y="18488"/>
                  </a:lnTo>
                  <a:lnTo>
                    <a:pt x="135623" y="30251"/>
                  </a:lnTo>
                  <a:lnTo>
                    <a:pt x="135623" y="121894"/>
                  </a:lnTo>
                  <a:lnTo>
                    <a:pt x="154279" y="121894"/>
                  </a:lnTo>
                  <a:lnTo>
                    <a:pt x="154279" y="23799"/>
                  </a:lnTo>
                  <a:lnTo>
                    <a:pt x="159512" y="18580"/>
                  </a:lnTo>
                  <a:lnTo>
                    <a:pt x="353547" y="18580"/>
                  </a:lnTo>
                  <a:lnTo>
                    <a:pt x="347044" y="8877"/>
                  </a:lnTo>
                  <a:lnTo>
                    <a:pt x="337434" y="2390"/>
                  </a:lnTo>
                  <a:lnTo>
                    <a:pt x="325666"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75" name="Shape 2139"/>
            <p:cNvSpPr txBox="1">
              <a:spLocks noChangeArrowheads="1"/>
            </p:cNvSpPr>
            <p:nvPr/>
          </p:nvSpPr>
          <p:spPr bwMode="auto">
            <a:xfrm>
              <a:off x="1163059470" y="214183333"/>
              <a:ext cx="627248126" cy="656434450"/>
            </a:xfrm>
            <a:prstGeom prst="rect">
              <a:avLst/>
            </a:prstGeom>
            <a:blipFill dpi="0" rotWithShape="1">
              <a:blip r:embed="rId5"/>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26676" name="Shape 2140"/>
            <p:cNvSpPr>
              <a:spLocks/>
            </p:cNvSpPr>
            <p:nvPr/>
          </p:nvSpPr>
          <p:spPr bwMode="auto">
            <a:xfrm>
              <a:off x="1511837557" y="1014504972"/>
              <a:ext cx="378967643" cy="111848106"/>
            </a:xfrm>
            <a:custGeom>
              <a:avLst/>
              <a:gdLst>
                <a:gd name="T0" fmla="*/ 2147483647 w 62864"/>
                <a:gd name="T1" fmla="*/ 0 h 19050"/>
                <a:gd name="T2" fmla="*/ 2147483647 w 62864"/>
                <a:gd name="T3" fmla="*/ 0 h 19050"/>
                <a:gd name="T4" fmla="*/ 0 w 62864"/>
                <a:gd name="T5" fmla="*/ 2147483647 h 19050"/>
                <a:gd name="T6" fmla="*/ 0 w 62864"/>
                <a:gd name="T7" fmla="*/ 2147483647 h 19050"/>
                <a:gd name="T8" fmla="*/ 2147483647 w 62864"/>
                <a:gd name="T9" fmla="*/ 2147483647 h 19050"/>
                <a:gd name="T10" fmla="*/ 2147483647 w 62864"/>
                <a:gd name="T11" fmla="*/ 2147483647 h 19050"/>
                <a:gd name="T12" fmla="*/ 2147483647 w 62864"/>
                <a:gd name="T13" fmla="*/ 2147483647 h 19050"/>
                <a:gd name="T14" fmla="*/ 2147483647 w 62864"/>
                <a:gd name="T15" fmla="*/ 2147483647 h 19050"/>
                <a:gd name="T16" fmla="*/ 2147483647 w 62864"/>
                <a:gd name="T17" fmla="*/ 0 h 190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864"/>
                <a:gd name="T28" fmla="*/ 0 h 19050"/>
                <a:gd name="T29" fmla="*/ 62864 w 62864"/>
                <a:gd name="T30" fmla="*/ 19050 h 190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864" h="19050" extrusionOk="0">
                  <a:moveTo>
                    <a:pt x="58635" y="0"/>
                  </a:moveTo>
                  <a:lnTo>
                    <a:pt x="4152" y="0"/>
                  </a:lnTo>
                  <a:lnTo>
                    <a:pt x="0" y="4165"/>
                  </a:lnTo>
                  <a:lnTo>
                    <a:pt x="0" y="14439"/>
                  </a:lnTo>
                  <a:lnTo>
                    <a:pt x="4152" y="18592"/>
                  </a:lnTo>
                  <a:lnTo>
                    <a:pt x="58635" y="18592"/>
                  </a:lnTo>
                  <a:lnTo>
                    <a:pt x="62788" y="14439"/>
                  </a:lnTo>
                  <a:lnTo>
                    <a:pt x="62788" y="4165"/>
                  </a:lnTo>
                  <a:lnTo>
                    <a:pt x="58635"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77" name="Shape 2141"/>
            <p:cNvSpPr>
              <a:spLocks/>
            </p:cNvSpPr>
            <p:nvPr/>
          </p:nvSpPr>
          <p:spPr bwMode="auto">
            <a:xfrm>
              <a:off x="1511837557" y="1237103256"/>
              <a:ext cx="378967643" cy="111848106"/>
            </a:xfrm>
            <a:custGeom>
              <a:avLst/>
              <a:gdLst>
                <a:gd name="T0" fmla="*/ 2147483647 w 62864"/>
                <a:gd name="T1" fmla="*/ 0 h 19050"/>
                <a:gd name="T2" fmla="*/ 2147483647 w 62864"/>
                <a:gd name="T3" fmla="*/ 0 h 19050"/>
                <a:gd name="T4" fmla="*/ 0 w 62864"/>
                <a:gd name="T5" fmla="*/ 2147483647 h 19050"/>
                <a:gd name="T6" fmla="*/ 0 w 62864"/>
                <a:gd name="T7" fmla="*/ 2147483647 h 19050"/>
                <a:gd name="T8" fmla="*/ 2147483647 w 62864"/>
                <a:gd name="T9" fmla="*/ 2147483647 h 19050"/>
                <a:gd name="T10" fmla="*/ 2147483647 w 62864"/>
                <a:gd name="T11" fmla="*/ 2147483647 h 19050"/>
                <a:gd name="T12" fmla="*/ 2147483647 w 62864"/>
                <a:gd name="T13" fmla="*/ 2147483647 h 19050"/>
                <a:gd name="T14" fmla="*/ 2147483647 w 62864"/>
                <a:gd name="T15" fmla="*/ 2147483647 h 19050"/>
                <a:gd name="T16" fmla="*/ 2147483647 w 62864"/>
                <a:gd name="T17" fmla="*/ 0 h 190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864"/>
                <a:gd name="T28" fmla="*/ 0 h 19050"/>
                <a:gd name="T29" fmla="*/ 62864 w 62864"/>
                <a:gd name="T30" fmla="*/ 19050 h 190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864" h="19050" extrusionOk="0">
                  <a:moveTo>
                    <a:pt x="58635" y="0"/>
                  </a:moveTo>
                  <a:lnTo>
                    <a:pt x="4152" y="0"/>
                  </a:lnTo>
                  <a:lnTo>
                    <a:pt x="0" y="4165"/>
                  </a:lnTo>
                  <a:lnTo>
                    <a:pt x="0" y="14427"/>
                  </a:lnTo>
                  <a:lnTo>
                    <a:pt x="4152" y="18580"/>
                  </a:lnTo>
                  <a:lnTo>
                    <a:pt x="58635" y="18580"/>
                  </a:lnTo>
                  <a:lnTo>
                    <a:pt x="62788" y="14427"/>
                  </a:lnTo>
                  <a:lnTo>
                    <a:pt x="62788" y="4165"/>
                  </a:lnTo>
                  <a:lnTo>
                    <a:pt x="58635"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grpSp>
      <p:grpSp>
        <p:nvGrpSpPr>
          <p:cNvPr id="26649" name="Shape 2142"/>
          <p:cNvGrpSpPr>
            <a:grpSpLocks/>
          </p:cNvGrpSpPr>
          <p:nvPr/>
        </p:nvGrpSpPr>
        <p:grpSpPr bwMode="auto">
          <a:xfrm>
            <a:off x="2428875" y="5715000"/>
            <a:ext cx="277813" cy="242888"/>
            <a:chOff x="0" y="0"/>
            <a:chExt cx="2147483647" cy="2147483647"/>
          </a:xfrm>
        </p:grpSpPr>
        <p:sp>
          <p:nvSpPr>
            <p:cNvPr id="26663" name="Shape 2143"/>
            <p:cNvSpPr>
              <a:spLocks/>
            </p:cNvSpPr>
            <p:nvPr/>
          </p:nvSpPr>
          <p:spPr bwMode="auto">
            <a:xfrm>
              <a:off x="-652" y="-529"/>
              <a:ext cx="1786894975" cy="1596262361"/>
            </a:xfrm>
            <a:custGeom>
              <a:avLst/>
              <a:gdLst>
                <a:gd name="T0" fmla="*/ 2147483647 w 324485"/>
                <a:gd name="T1" fmla="*/ 0 h 189864"/>
                <a:gd name="T2" fmla="*/ 0 w 324485"/>
                <a:gd name="T3" fmla="*/ 2147483647 h 189864"/>
                <a:gd name="T4" fmla="*/ 2147483647 w 324485"/>
                <a:gd name="T5" fmla="*/ 2147483647 h 189864"/>
                <a:gd name="T6" fmla="*/ 2147483647 w 324485"/>
                <a:gd name="T7" fmla="*/ 2147483647 h 189864"/>
                <a:gd name="T8" fmla="*/ 2147483647 w 324485"/>
                <a:gd name="T9" fmla="*/ 2147483647 h 189864"/>
                <a:gd name="T10" fmla="*/ 2147483647 w 324485"/>
                <a:gd name="T11" fmla="*/ 2147483647 h 189864"/>
                <a:gd name="T12" fmla="*/ 2147483647 w 324485"/>
                <a:gd name="T13" fmla="*/ 2147483647 h 189864"/>
                <a:gd name="T14" fmla="*/ 2147483647 w 324485"/>
                <a:gd name="T15" fmla="*/ 2147483647 h 189864"/>
                <a:gd name="T16" fmla="*/ 2147483647 w 324485"/>
                <a:gd name="T17" fmla="*/ 2147483647 h 189864"/>
                <a:gd name="T18" fmla="*/ 2147483647 w 324485"/>
                <a:gd name="T19" fmla="*/ 2147483647 h 189864"/>
                <a:gd name="T20" fmla="*/ 2147483647 w 324485"/>
                <a:gd name="T21" fmla="*/ 2147483647 h 189864"/>
                <a:gd name="T22" fmla="*/ 2147483647 w 324485"/>
                <a:gd name="T23" fmla="*/ 2147483647 h 189864"/>
                <a:gd name="T24" fmla="*/ 2147483647 w 324485"/>
                <a:gd name="T25" fmla="*/ 2147483647 h 189864"/>
                <a:gd name="T26" fmla="*/ 2147483647 w 324485"/>
                <a:gd name="T27" fmla="*/ 2147483647 h 189864"/>
                <a:gd name="T28" fmla="*/ 2147483647 w 324485"/>
                <a:gd name="T29" fmla="*/ 2147483647 h 189864"/>
                <a:gd name="T30" fmla="*/ 2147483647 w 324485"/>
                <a:gd name="T31" fmla="*/ 2147483647 h 189864"/>
                <a:gd name="T32" fmla="*/ 2147483647 w 324485"/>
                <a:gd name="T33" fmla="*/ 2147483647 h 189864"/>
                <a:gd name="T34" fmla="*/ 2147483647 w 324485"/>
                <a:gd name="T35" fmla="*/ 2147483647 h 189864"/>
                <a:gd name="T36" fmla="*/ 2147483647 w 324485"/>
                <a:gd name="T37" fmla="*/ 2147483647 h 189864"/>
                <a:gd name="T38" fmla="*/ 2147483647 w 324485"/>
                <a:gd name="T39" fmla="*/ 2147483647 h 189864"/>
                <a:gd name="T40" fmla="*/ 2147483647 w 324485"/>
                <a:gd name="T41" fmla="*/ 2147483647 h 189864"/>
                <a:gd name="T42" fmla="*/ 2147483647 w 324485"/>
                <a:gd name="T43" fmla="*/ 2147483647 h 189864"/>
                <a:gd name="T44" fmla="*/ 2147483647 w 324485"/>
                <a:gd name="T45" fmla="*/ 2147483647 h 189864"/>
                <a:gd name="T46" fmla="*/ 2147483647 w 324485"/>
                <a:gd name="T47" fmla="*/ 2147483647 h 189864"/>
                <a:gd name="T48" fmla="*/ 2147483647 w 324485"/>
                <a:gd name="T49" fmla="*/ 2147483647 h 189864"/>
                <a:gd name="T50" fmla="*/ 2147483647 w 324485"/>
                <a:gd name="T51" fmla="*/ 2147483647 h 189864"/>
                <a:gd name="T52" fmla="*/ 2147483647 w 324485"/>
                <a:gd name="T53" fmla="*/ 2147483647 h 189864"/>
                <a:gd name="T54" fmla="*/ 2147483647 w 324485"/>
                <a:gd name="T55" fmla="*/ 2147483647 h 189864"/>
                <a:gd name="T56" fmla="*/ 2147483647 w 324485"/>
                <a:gd name="T57" fmla="*/ 2147483647 h 189864"/>
                <a:gd name="T58" fmla="*/ 2147483647 w 324485"/>
                <a:gd name="T59" fmla="*/ 2147483647 h 189864"/>
                <a:gd name="T60" fmla="*/ 2147483647 w 324485"/>
                <a:gd name="T61" fmla="*/ 2147483647 h 189864"/>
                <a:gd name="T62" fmla="*/ 2147483647 w 324485"/>
                <a:gd name="T63" fmla="*/ 2147483647 h 189864"/>
                <a:gd name="T64" fmla="*/ 2147483647 w 324485"/>
                <a:gd name="T65" fmla="*/ 2147483647 h 189864"/>
                <a:gd name="T66" fmla="*/ 2147483647 w 324485"/>
                <a:gd name="T67" fmla="*/ 2147483647 h 189864"/>
                <a:gd name="T68" fmla="*/ 2147483647 w 324485"/>
                <a:gd name="T69" fmla="*/ 2147483647 h 189864"/>
                <a:gd name="T70" fmla="*/ 2147483647 w 324485"/>
                <a:gd name="T71" fmla="*/ 2147483647 h 189864"/>
                <a:gd name="T72" fmla="*/ 2147483647 w 324485"/>
                <a:gd name="T73" fmla="*/ 2147483647 h 1898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4485"/>
                <a:gd name="T112" fmla="*/ 0 h 189864"/>
                <a:gd name="T113" fmla="*/ 324485 w 324485"/>
                <a:gd name="T114" fmla="*/ 189864 h 18986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4485" h="189864" extrusionOk="0">
                  <a:moveTo>
                    <a:pt x="320154" y="0"/>
                  </a:moveTo>
                  <a:lnTo>
                    <a:pt x="6769" y="0"/>
                  </a:lnTo>
                  <a:lnTo>
                    <a:pt x="0" y="4940"/>
                  </a:lnTo>
                  <a:lnTo>
                    <a:pt x="0" y="182613"/>
                  </a:lnTo>
                  <a:lnTo>
                    <a:pt x="6769" y="189318"/>
                  </a:lnTo>
                  <a:lnTo>
                    <a:pt x="320154" y="189318"/>
                  </a:lnTo>
                  <a:lnTo>
                    <a:pt x="323938" y="182613"/>
                  </a:lnTo>
                  <a:lnTo>
                    <a:pt x="323938" y="163829"/>
                  </a:lnTo>
                  <a:lnTo>
                    <a:pt x="25488" y="163829"/>
                  </a:lnTo>
                  <a:lnTo>
                    <a:pt x="25488" y="132460"/>
                  </a:lnTo>
                  <a:lnTo>
                    <a:pt x="66892" y="132460"/>
                  </a:lnTo>
                  <a:lnTo>
                    <a:pt x="62815" y="126514"/>
                  </a:lnTo>
                  <a:lnTo>
                    <a:pt x="46001" y="115009"/>
                  </a:lnTo>
                  <a:lnTo>
                    <a:pt x="25488" y="110401"/>
                  </a:lnTo>
                  <a:lnTo>
                    <a:pt x="25488" y="77139"/>
                  </a:lnTo>
                  <a:lnTo>
                    <a:pt x="46374" y="72369"/>
                  </a:lnTo>
                  <a:lnTo>
                    <a:pt x="63398" y="60477"/>
                  </a:lnTo>
                  <a:lnTo>
                    <a:pt x="66967" y="55079"/>
                  </a:lnTo>
                  <a:lnTo>
                    <a:pt x="25488" y="55079"/>
                  </a:lnTo>
                  <a:lnTo>
                    <a:pt x="25488" y="21831"/>
                  </a:lnTo>
                  <a:lnTo>
                    <a:pt x="323938" y="21831"/>
                  </a:lnTo>
                  <a:lnTo>
                    <a:pt x="323938" y="4940"/>
                  </a:lnTo>
                  <a:lnTo>
                    <a:pt x="320154" y="0"/>
                  </a:lnTo>
                  <a:close/>
                </a:path>
                <a:path w="324485" h="189864" extrusionOk="0">
                  <a:moveTo>
                    <a:pt x="66892" y="132460"/>
                  </a:moveTo>
                  <a:lnTo>
                    <a:pt x="25488" y="132460"/>
                  </a:lnTo>
                  <a:lnTo>
                    <a:pt x="37431" y="135328"/>
                  </a:lnTo>
                  <a:lnTo>
                    <a:pt x="47237" y="142101"/>
                  </a:lnTo>
                  <a:lnTo>
                    <a:pt x="54024" y="151897"/>
                  </a:lnTo>
                  <a:lnTo>
                    <a:pt x="56908" y="163829"/>
                  </a:lnTo>
                  <a:lnTo>
                    <a:pt x="78968" y="163829"/>
                  </a:lnTo>
                  <a:lnTo>
                    <a:pt x="74336" y="143319"/>
                  </a:lnTo>
                  <a:lnTo>
                    <a:pt x="66892" y="132460"/>
                  </a:lnTo>
                  <a:close/>
                </a:path>
                <a:path w="324485" h="189864" extrusionOk="0">
                  <a:moveTo>
                    <a:pt x="269913" y="21831"/>
                  </a:moveTo>
                  <a:lnTo>
                    <a:pt x="247904" y="21831"/>
                  </a:lnTo>
                  <a:lnTo>
                    <a:pt x="247893" y="22059"/>
                  </a:lnTo>
                  <a:lnTo>
                    <a:pt x="252133" y="43266"/>
                  </a:lnTo>
                  <a:lnTo>
                    <a:pt x="263742" y="60705"/>
                  </a:lnTo>
                  <a:lnTo>
                    <a:pt x="280973" y="72582"/>
                  </a:lnTo>
                  <a:lnTo>
                    <a:pt x="302094" y="77177"/>
                  </a:lnTo>
                  <a:lnTo>
                    <a:pt x="302094" y="110362"/>
                  </a:lnTo>
                  <a:lnTo>
                    <a:pt x="281350" y="114806"/>
                  </a:lnTo>
                  <a:lnTo>
                    <a:pt x="264325" y="126285"/>
                  </a:lnTo>
                  <a:lnTo>
                    <a:pt x="252653" y="143170"/>
                  </a:lnTo>
                  <a:lnTo>
                    <a:pt x="247967" y="163829"/>
                  </a:lnTo>
                  <a:lnTo>
                    <a:pt x="270027" y="163829"/>
                  </a:lnTo>
                  <a:lnTo>
                    <a:pt x="272964" y="151748"/>
                  </a:lnTo>
                  <a:lnTo>
                    <a:pt x="279903" y="141873"/>
                  </a:lnTo>
                  <a:lnTo>
                    <a:pt x="289920" y="135124"/>
                  </a:lnTo>
                  <a:lnTo>
                    <a:pt x="302094" y="132422"/>
                  </a:lnTo>
                  <a:lnTo>
                    <a:pt x="323938" y="132422"/>
                  </a:lnTo>
                  <a:lnTo>
                    <a:pt x="323938" y="55105"/>
                  </a:lnTo>
                  <a:lnTo>
                    <a:pt x="279334" y="45116"/>
                  </a:lnTo>
                  <a:lnTo>
                    <a:pt x="269943" y="22059"/>
                  </a:lnTo>
                  <a:lnTo>
                    <a:pt x="269913" y="21831"/>
                  </a:lnTo>
                  <a:close/>
                </a:path>
                <a:path w="324485" h="189864" extrusionOk="0">
                  <a:moveTo>
                    <a:pt x="323938" y="132422"/>
                  </a:moveTo>
                  <a:lnTo>
                    <a:pt x="302094" y="132422"/>
                  </a:lnTo>
                  <a:lnTo>
                    <a:pt x="302094" y="163829"/>
                  </a:lnTo>
                  <a:lnTo>
                    <a:pt x="323938" y="163829"/>
                  </a:lnTo>
                  <a:lnTo>
                    <a:pt x="323938" y="132422"/>
                  </a:lnTo>
                  <a:close/>
                </a:path>
                <a:path w="324485" h="189864" extrusionOk="0">
                  <a:moveTo>
                    <a:pt x="323938" y="21831"/>
                  </a:moveTo>
                  <a:lnTo>
                    <a:pt x="302094" y="21831"/>
                  </a:lnTo>
                  <a:lnTo>
                    <a:pt x="302094" y="55105"/>
                  </a:lnTo>
                  <a:lnTo>
                    <a:pt x="323938" y="55105"/>
                  </a:lnTo>
                  <a:lnTo>
                    <a:pt x="323938" y="21831"/>
                  </a:lnTo>
                  <a:close/>
                </a:path>
                <a:path w="324485" h="189864" extrusionOk="0">
                  <a:moveTo>
                    <a:pt x="79032" y="21831"/>
                  </a:moveTo>
                  <a:lnTo>
                    <a:pt x="57010" y="21831"/>
                  </a:lnTo>
                  <a:lnTo>
                    <a:pt x="56982" y="22059"/>
                  </a:lnTo>
                  <a:lnTo>
                    <a:pt x="54524" y="34541"/>
                  </a:lnTo>
                  <a:lnTo>
                    <a:pt x="47799" y="44884"/>
                  </a:lnTo>
                  <a:lnTo>
                    <a:pt x="37793" y="52051"/>
                  </a:lnTo>
                  <a:lnTo>
                    <a:pt x="25488" y="55079"/>
                  </a:lnTo>
                  <a:lnTo>
                    <a:pt x="66967" y="55079"/>
                  </a:lnTo>
                  <a:lnTo>
                    <a:pt x="74859" y="43146"/>
                  </a:lnTo>
                  <a:lnTo>
                    <a:pt x="79057" y="22059"/>
                  </a:lnTo>
                  <a:lnTo>
                    <a:pt x="79032" y="21831"/>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64" name="Shape 2144"/>
            <p:cNvSpPr>
              <a:spLocks/>
            </p:cNvSpPr>
            <p:nvPr/>
          </p:nvSpPr>
          <p:spPr bwMode="auto">
            <a:xfrm>
              <a:off x="1487001488" y="1113327175"/>
              <a:ext cx="178334193" cy="266933649"/>
            </a:xfrm>
            <a:custGeom>
              <a:avLst/>
              <a:gdLst>
                <a:gd name="T0" fmla="*/ 0 w 32385"/>
                <a:gd name="T1" fmla="*/ 2147483647 h 31750"/>
                <a:gd name="T2" fmla="*/ 2147483647 w 32385"/>
                <a:gd name="T3" fmla="*/ 2147483647 h 31750"/>
                <a:gd name="T4" fmla="*/ 2147483647 w 32385"/>
                <a:gd name="T5" fmla="*/ 2147483647 h 31750"/>
                <a:gd name="T6" fmla="*/ 2147483647 w 32385"/>
                <a:gd name="T7" fmla="*/ 2147483647 h 31750"/>
                <a:gd name="T8" fmla="*/ 2147483647 w 32385"/>
                <a:gd name="T9" fmla="*/ 0 h 31750"/>
                <a:gd name="T10" fmla="*/ 2147483647 w 32385"/>
                <a:gd name="T11" fmla="*/ 2147483647 h 31750"/>
                <a:gd name="T12" fmla="*/ 0 w 32385"/>
                <a:gd name="T13" fmla="*/ 2147483647 h 31750"/>
                <a:gd name="T14" fmla="*/ 0 60000 65536"/>
                <a:gd name="T15" fmla="*/ 0 60000 65536"/>
                <a:gd name="T16" fmla="*/ 0 60000 65536"/>
                <a:gd name="T17" fmla="*/ 0 60000 65536"/>
                <a:gd name="T18" fmla="*/ 0 60000 65536"/>
                <a:gd name="T19" fmla="*/ 0 60000 65536"/>
                <a:gd name="T20" fmla="*/ 0 60000 65536"/>
                <a:gd name="T21" fmla="*/ 0 w 32385"/>
                <a:gd name="T22" fmla="*/ 0 h 31750"/>
                <a:gd name="T23" fmla="*/ 32385 w 32385"/>
                <a:gd name="T24" fmla="*/ 31750 h 317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385" h="31750" extrusionOk="0">
                  <a:moveTo>
                    <a:pt x="0" y="31407"/>
                  </a:moveTo>
                  <a:lnTo>
                    <a:pt x="2937" y="19325"/>
                  </a:lnTo>
                  <a:lnTo>
                    <a:pt x="9875" y="9450"/>
                  </a:lnTo>
                  <a:lnTo>
                    <a:pt x="19893" y="2701"/>
                  </a:lnTo>
                  <a:lnTo>
                    <a:pt x="32067" y="0"/>
                  </a:lnTo>
                  <a:lnTo>
                    <a:pt x="32067" y="31407"/>
                  </a:lnTo>
                  <a:lnTo>
                    <a:pt x="0" y="31407"/>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65" name="Shape 2145"/>
            <p:cNvSpPr>
              <a:spLocks/>
            </p:cNvSpPr>
            <p:nvPr/>
          </p:nvSpPr>
          <p:spPr bwMode="auto">
            <a:xfrm>
              <a:off x="140363822" y="1113646655"/>
              <a:ext cx="174842952" cy="266933649"/>
            </a:xfrm>
            <a:custGeom>
              <a:avLst/>
              <a:gdLst>
                <a:gd name="T0" fmla="*/ 0 w 31750"/>
                <a:gd name="T1" fmla="*/ 0 h 31750"/>
                <a:gd name="T2" fmla="*/ 2147483647 w 31750"/>
                <a:gd name="T3" fmla="*/ 2147483647 h 31750"/>
                <a:gd name="T4" fmla="*/ 2147483647 w 31750"/>
                <a:gd name="T5" fmla="*/ 2147483647 h 31750"/>
                <a:gd name="T6" fmla="*/ 2147483647 w 31750"/>
                <a:gd name="T7" fmla="*/ 2147483647 h 31750"/>
                <a:gd name="T8" fmla="*/ 2147483647 w 31750"/>
                <a:gd name="T9" fmla="*/ 2147483647 h 31750"/>
                <a:gd name="T10" fmla="*/ 0 w 31750"/>
                <a:gd name="T11" fmla="*/ 2147483647 h 31750"/>
                <a:gd name="T12" fmla="*/ 0 w 31750"/>
                <a:gd name="T13" fmla="*/ 0 h 31750"/>
                <a:gd name="T14" fmla="*/ 0 60000 65536"/>
                <a:gd name="T15" fmla="*/ 0 60000 65536"/>
                <a:gd name="T16" fmla="*/ 0 60000 65536"/>
                <a:gd name="T17" fmla="*/ 0 60000 65536"/>
                <a:gd name="T18" fmla="*/ 0 60000 65536"/>
                <a:gd name="T19" fmla="*/ 0 60000 65536"/>
                <a:gd name="T20" fmla="*/ 0 60000 65536"/>
                <a:gd name="T21" fmla="*/ 0 w 31750"/>
                <a:gd name="T22" fmla="*/ 0 h 31750"/>
                <a:gd name="T23" fmla="*/ 31750 w 31750"/>
                <a:gd name="T24" fmla="*/ 31750 h 317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750" h="31750" extrusionOk="0">
                  <a:moveTo>
                    <a:pt x="0" y="0"/>
                  </a:moveTo>
                  <a:lnTo>
                    <a:pt x="11942" y="2867"/>
                  </a:lnTo>
                  <a:lnTo>
                    <a:pt x="21748" y="9640"/>
                  </a:lnTo>
                  <a:lnTo>
                    <a:pt x="28535" y="19436"/>
                  </a:lnTo>
                  <a:lnTo>
                    <a:pt x="31419" y="31368"/>
                  </a:lnTo>
                  <a:lnTo>
                    <a:pt x="0" y="31368"/>
                  </a:lnTo>
                  <a:lnTo>
                    <a:pt x="0"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66" name="Shape 2146"/>
            <p:cNvSpPr>
              <a:spLocks/>
            </p:cNvSpPr>
            <p:nvPr/>
          </p:nvSpPr>
          <p:spPr bwMode="auto">
            <a:xfrm>
              <a:off x="140363822" y="183540523"/>
              <a:ext cx="174842952" cy="282949729"/>
            </a:xfrm>
            <a:custGeom>
              <a:avLst/>
              <a:gdLst>
                <a:gd name="T0" fmla="*/ 2147483647 w 31750"/>
                <a:gd name="T1" fmla="*/ 0 h 33654"/>
                <a:gd name="T2" fmla="*/ 2147483647 w 31750"/>
                <a:gd name="T3" fmla="*/ 2147483647 h 33654"/>
                <a:gd name="T4" fmla="*/ 2147483647 w 31750"/>
                <a:gd name="T5" fmla="*/ 2147483647 h 33654"/>
                <a:gd name="T6" fmla="*/ 2147483647 w 31750"/>
                <a:gd name="T7" fmla="*/ 2147483647 h 33654"/>
                <a:gd name="T8" fmla="*/ 2147483647 w 31750"/>
                <a:gd name="T9" fmla="*/ 2147483647 h 33654"/>
                <a:gd name="T10" fmla="*/ 0 w 31750"/>
                <a:gd name="T11" fmla="*/ 2147483647 h 33654"/>
                <a:gd name="T12" fmla="*/ 0 w 31750"/>
                <a:gd name="T13" fmla="*/ 0 h 33654"/>
                <a:gd name="T14" fmla="*/ 2147483647 w 31750"/>
                <a:gd name="T15" fmla="*/ 0 h 33654"/>
                <a:gd name="T16" fmla="*/ 0 60000 65536"/>
                <a:gd name="T17" fmla="*/ 0 60000 65536"/>
                <a:gd name="T18" fmla="*/ 0 60000 65536"/>
                <a:gd name="T19" fmla="*/ 0 60000 65536"/>
                <a:gd name="T20" fmla="*/ 0 60000 65536"/>
                <a:gd name="T21" fmla="*/ 0 60000 65536"/>
                <a:gd name="T22" fmla="*/ 0 60000 65536"/>
                <a:gd name="T23" fmla="*/ 0 60000 65536"/>
                <a:gd name="T24" fmla="*/ 0 w 31750"/>
                <a:gd name="T25" fmla="*/ 0 h 33654"/>
                <a:gd name="T26" fmla="*/ 31750 w 31750"/>
                <a:gd name="T27" fmla="*/ 33654 h 336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750" h="33654" extrusionOk="0">
                  <a:moveTo>
                    <a:pt x="31521" y="0"/>
                  </a:moveTo>
                  <a:lnTo>
                    <a:pt x="31495" y="152"/>
                  </a:lnTo>
                  <a:lnTo>
                    <a:pt x="29035" y="12710"/>
                  </a:lnTo>
                  <a:lnTo>
                    <a:pt x="22310" y="23053"/>
                  </a:lnTo>
                  <a:lnTo>
                    <a:pt x="12304" y="30220"/>
                  </a:lnTo>
                  <a:lnTo>
                    <a:pt x="0" y="33248"/>
                  </a:lnTo>
                  <a:lnTo>
                    <a:pt x="0" y="0"/>
                  </a:lnTo>
                  <a:lnTo>
                    <a:pt x="31521"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67" name="Shape 2147"/>
            <p:cNvSpPr>
              <a:spLocks/>
            </p:cNvSpPr>
            <p:nvPr/>
          </p:nvSpPr>
          <p:spPr bwMode="auto">
            <a:xfrm>
              <a:off x="1486373706" y="183540523"/>
              <a:ext cx="178334193" cy="282949729"/>
            </a:xfrm>
            <a:custGeom>
              <a:avLst/>
              <a:gdLst>
                <a:gd name="T0" fmla="*/ 2147483647 w 32385"/>
                <a:gd name="T1" fmla="*/ 2147483647 h 33654"/>
                <a:gd name="T2" fmla="*/ 2147483647 w 32385"/>
                <a:gd name="T3" fmla="*/ 2147483647 h 33654"/>
                <a:gd name="T4" fmla="*/ 0 w 32385"/>
                <a:gd name="T5" fmla="*/ 2147483647 h 33654"/>
                <a:gd name="T6" fmla="*/ 2147483647 w 32385"/>
                <a:gd name="T7" fmla="*/ 0 h 33654"/>
                <a:gd name="T8" fmla="*/ 2147483647 w 32385"/>
                <a:gd name="T9" fmla="*/ 2147483647 h 33654"/>
                <a:gd name="T10" fmla="*/ 0 60000 65536"/>
                <a:gd name="T11" fmla="*/ 0 60000 65536"/>
                <a:gd name="T12" fmla="*/ 0 60000 65536"/>
                <a:gd name="T13" fmla="*/ 0 60000 65536"/>
                <a:gd name="T14" fmla="*/ 0 60000 65536"/>
                <a:gd name="T15" fmla="*/ 0 w 32385"/>
                <a:gd name="T16" fmla="*/ 0 h 33654"/>
                <a:gd name="T17" fmla="*/ 32385 w 32385"/>
                <a:gd name="T18" fmla="*/ 33654 h 33654"/>
              </a:gdLst>
              <a:ahLst/>
              <a:cxnLst>
                <a:cxn ang="T10">
                  <a:pos x="T0" y="T1"/>
                </a:cxn>
                <a:cxn ang="T11">
                  <a:pos x="T2" y="T3"/>
                </a:cxn>
                <a:cxn ang="T12">
                  <a:pos x="T4" y="T5"/>
                </a:cxn>
                <a:cxn ang="T13">
                  <a:pos x="T6" y="T7"/>
                </a:cxn>
                <a:cxn ang="T14">
                  <a:pos x="T8" y="T9"/>
                </a:cxn>
              </a:cxnLst>
              <a:rect l="T15" t="T16" r="T17" b="T18"/>
              <a:pathLst>
                <a:path w="32385" h="33654" extrusionOk="0">
                  <a:moveTo>
                    <a:pt x="32181" y="33273"/>
                  </a:moveTo>
                  <a:lnTo>
                    <a:pt x="25" y="228"/>
                  </a:lnTo>
                  <a:lnTo>
                    <a:pt x="0" y="76"/>
                  </a:lnTo>
                  <a:lnTo>
                    <a:pt x="32181" y="0"/>
                  </a:lnTo>
                  <a:lnTo>
                    <a:pt x="32181" y="33273"/>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68" name="Shape 2148"/>
            <p:cNvSpPr>
              <a:spLocks/>
            </p:cNvSpPr>
            <p:nvPr/>
          </p:nvSpPr>
          <p:spPr bwMode="auto">
            <a:xfrm>
              <a:off x="140363822" y="183540523"/>
              <a:ext cx="1524630545" cy="1195861878"/>
            </a:xfrm>
            <a:custGeom>
              <a:avLst/>
              <a:gdLst>
                <a:gd name="T0" fmla="*/ 2147483647 w 276860"/>
                <a:gd name="T1" fmla="*/ 2147483647 h 142239"/>
                <a:gd name="T2" fmla="*/ 2147483647 w 276860"/>
                <a:gd name="T3" fmla="*/ 2147483647 h 142239"/>
                <a:gd name="T4" fmla="*/ 2147483647 w 276860"/>
                <a:gd name="T5" fmla="*/ 2147483647 h 142239"/>
                <a:gd name="T6" fmla="*/ 2147483647 w 276860"/>
                <a:gd name="T7" fmla="*/ 2147483647 h 142239"/>
                <a:gd name="T8" fmla="*/ 2147483647 w 276860"/>
                <a:gd name="T9" fmla="*/ 2147483647 h 142239"/>
                <a:gd name="T10" fmla="*/ 0 w 276860"/>
                <a:gd name="T11" fmla="*/ 2147483647 h 142239"/>
                <a:gd name="T12" fmla="*/ 0 w 276860"/>
                <a:gd name="T13" fmla="*/ 2147483647 h 142239"/>
                <a:gd name="T14" fmla="*/ 2147483647 w 276860"/>
                <a:gd name="T15" fmla="*/ 2147483647 h 142239"/>
                <a:gd name="T16" fmla="*/ 2147483647 w 276860"/>
                <a:gd name="T17" fmla="*/ 2147483647 h 142239"/>
                <a:gd name="T18" fmla="*/ 2147483647 w 276860"/>
                <a:gd name="T19" fmla="*/ 2147483647 h 142239"/>
                <a:gd name="T20" fmla="*/ 2147483647 w 276860"/>
                <a:gd name="T21" fmla="*/ 2147483647 h 142239"/>
                <a:gd name="T22" fmla="*/ 2147483647 w 276860"/>
                <a:gd name="T23" fmla="*/ 2147483647 h 142239"/>
                <a:gd name="T24" fmla="*/ 2147483647 w 276860"/>
                <a:gd name="T25" fmla="*/ 0 h 142239"/>
                <a:gd name="T26" fmla="*/ 2147483647 w 276860"/>
                <a:gd name="T27" fmla="*/ 2147483647 h 142239"/>
                <a:gd name="T28" fmla="*/ 2147483647 w 276860"/>
                <a:gd name="T29" fmla="*/ 2147483647 h 142239"/>
                <a:gd name="T30" fmla="*/ 2147483647 w 276860"/>
                <a:gd name="T31" fmla="*/ 2147483647 h 142239"/>
                <a:gd name="T32" fmla="*/ 2147483647 w 276860"/>
                <a:gd name="T33" fmla="*/ 2147483647 h 142239"/>
                <a:gd name="T34" fmla="*/ 2147483647 w 276860"/>
                <a:gd name="T35" fmla="*/ 2147483647 h 142239"/>
                <a:gd name="T36" fmla="*/ 2147483647 w 276860"/>
                <a:gd name="T37" fmla="*/ 2147483647 h 142239"/>
                <a:gd name="T38" fmla="*/ 2147483647 w 276860"/>
                <a:gd name="T39" fmla="*/ 2147483647 h 142239"/>
                <a:gd name="T40" fmla="*/ 2147483647 w 276860"/>
                <a:gd name="T41" fmla="*/ 2147483647 h 142239"/>
                <a:gd name="T42" fmla="*/ 2147483647 w 276860"/>
                <a:gd name="T43" fmla="*/ 2147483647 h 142239"/>
                <a:gd name="T44" fmla="*/ 2147483647 w 276860"/>
                <a:gd name="T45" fmla="*/ 2147483647 h 1422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6860"/>
                <a:gd name="T70" fmla="*/ 0 h 142239"/>
                <a:gd name="T71" fmla="*/ 276860 w 276860"/>
                <a:gd name="T72" fmla="*/ 142239 h 1422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6860" h="142239" extrusionOk="0">
                  <a:moveTo>
                    <a:pt x="222478" y="141998"/>
                  </a:moveTo>
                  <a:lnTo>
                    <a:pt x="53479" y="141998"/>
                  </a:lnTo>
                  <a:lnTo>
                    <a:pt x="48847" y="121488"/>
                  </a:lnTo>
                  <a:lnTo>
                    <a:pt x="37326" y="104682"/>
                  </a:lnTo>
                  <a:lnTo>
                    <a:pt x="20513" y="93178"/>
                  </a:lnTo>
                  <a:lnTo>
                    <a:pt x="0" y="88569"/>
                  </a:lnTo>
                  <a:lnTo>
                    <a:pt x="0" y="55308"/>
                  </a:lnTo>
                  <a:lnTo>
                    <a:pt x="20885" y="50538"/>
                  </a:lnTo>
                  <a:lnTo>
                    <a:pt x="37909" y="38646"/>
                  </a:lnTo>
                  <a:lnTo>
                    <a:pt x="49370" y="21314"/>
                  </a:lnTo>
                  <a:lnTo>
                    <a:pt x="53568" y="228"/>
                  </a:lnTo>
                  <a:lnTo>
                    <a:pt x="53543" y="76"/>
                  </a:lnTo>
                  <a:lnTo>
                    <a:pt x="222415" y="0"/>
                  </a:lnTo>
                  <a:lnTo>
                    <a:pt x="222389" y="152"/>
                  </a:lnTo>
                  <a:lnTo>
                    <a:pt x="226644" y="21435"/>
                  </a:lnTo>
                  <a:lnTo>
                    <a:pt x="238253" y="38874"/>
                  </a:lnTo>
                  <a:lnTo>
                    <a:pt x="255484" y="50751"/>
                  </a:lnTo>
                  <a:lnTo>
                    <a:pt x="276605" y="55346"/>
                  </a:lnTo>
                  <a:lnTo>
                    <a:pt x="276605" y="88531"/>
                  </a:lnTo>
                  <a:lnTo>
                    <a:pt x="255861" y="92974"/>
                  </a:lnTo>
                  <a:lnTo>
                    <a:pt x="238836" y="104454"/>
                  </a:lnTo>
                  <a:lnTo>
                    <a:pt x="227164" y="121339"/>
                  </a:lnTo>
                  <a:lnTo>
                    <a:pt x="222478" y="141998"/>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69" name="Shape 2149"/>
            <p:cNvSpPr>
              <a:spLocks/>
            </p:cNvSpPr>
            <p:nvPr/>
          </p:nvSpPr>
          <p:spPr bwMode="auto">
            <a:xfrm>
              <a:off x="192337611" y="278308274"/>
              <a:ext cx="1772907539" cy="1590923664"/>
            </a:xfrm>
            <a:custGeom>
              <a:avLst/>
              <a:gdLst>
                <a:gd name="T0" fmla="*/ 2147483647 w 321945"/>
                <a:gd name="T1" fmla="*/ 0 h 189229"/>
                <a:gd name="T2" fmla="*/ 2147483647 w 321945"/>
                <a:gd name="T3" fmla="*/ 0 h 189229"/>
                <a:gd name="T4" fmla="*/ 2147483647 w 321945"/>
                <a:gd name="T5" fmla="*/ 2147483647 h 189229"/>
                <a:gd name="T6" fmla="*/ 2147483647 w 321945"/>
                <a:gd name="T7" fmla="*/ 2147483647 h 189229"/>
                <a:gd name="T8" fmla="*/ 2147483647 w 321945"/>
                <a:gd name="T9" fmla="*/ 2147483647 h 189229"/>
                <a:gd name="T10" fmla="*/ 0 w 321945"/>
                <a:gd name="T11" fmla="*/ 2147483647 h 189229"/>
                <a:gd name="T12" fmla="*/ 0 w 321945"/>
                <a:gd name="T13" fmla="*/ 2147483647 h 189229"/>
                <a:gd name="T14" fmla="*/ 2147483647 w 321945"/>
                <a:gd name="T15" fmla="*/ 2147483647 h 189229"/>
                <a:gd name="T16" fmla="*/ 2147483647 w 321945"/>
                <a:gd name="T17" fmla="*/ 2147483647 h 189229"/>
                <a:gd name="T18" fmla="*/ 2147483647 w 321945"/>
                <a:gd name="T19" fmla="*/ 2147483647 h 189229"/>
                <a:gd name="T20" fmla="*/ 2147483647 w 321945"/>
                <a:gd name="T21" fmla="*/ 2147483647 h 189229"/>
                <a:gd name="T22" fmla="*/ 2147483647 w 321945"/>
                <a:gd name="T23" fmla="*/ 0 h 1892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1945"/>
                <a:gd name="T37" fmla="*/ 0 h 189229"/>
                <a:gd name="T38" fmla="*/ 321945 w 321945"/>
                <a:gd name="T39" fmla="*/ 189229 h 1892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1945" h="189229" extrusionOk="0">
                  <a:moveTo>
                    <a:pt x="316953" y="0"/>
                  </a:moveTo>
                  <a:lnTo>
                    <a:pt x="304749" y="0"/>
                  </a:lnTo>
                  <a:lnTo>
                    <a:pt x="299935" y="4927"/>
                  </a:lnTo>
                  <a:lnTo>
                    <a:pt x="299935" y="167132"/>
                  </a:lnTo>
                  <a:lnTo>
                    <a:pt x="4940" y="167132"/>
                  </a:lnTo>
                  <a:lnTo>
                    <a:pt x="0" y="171958"/>
                  </a:lnTo>
                  <a:lnTo>
                    <a:pt x="0" y="184162"/>
                  </a:lnTo>
                  <a:lnTo>
                    <a:pt x="4940" y="188976"/>
                  </a:lnTo>
                  <a:lnTo>
                    <a:pt x="318338" y="188976"/>
                  </a:lnTo>
                  <a:lnTo>
                    <a:pt x="321779" y="182600"/>
                  </a:lnTo>
                  <a:lnTo>
                    <a:pt x="321779" y="4927"/>
                  </a:lnTo>
                  <a:lnTo>
                    <a:pt x="31695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70" name="Shape 2150"/>
            <p:cNvSpPr>
              <a:spLocks/>
            </p:cNvSpPr>
            <p:nvPr/>
          </p:nvSpPr>
          <p:spPr bwMode="auto">
            <a:xfrm>
              <a:off x="192337611" y="278308274"/>
              <a:ext cx="1772907539" cy="1590923664"/>
            </a:xfrm>
            <a:custGeom>
              <a:avLst/>
              <a:gdLst>
                <a:gd name="T0" fmla="*/ 2147483647 w 321945"/>
                <a:gd name="T1" fmla="*/ 2147483647 h 189229"/>
                <a:gd name="T2" fmla="*/ 2147483647 w 321945"/>
                <a:gd name="T3" fmla="*/ 2147483647 h 189229"/>
                <a:gd name="T4" fmla="*/ 2147483647 w 321945"/>
                <a:gd name="T5" fmla="*/ 2147483647 h 189229"/>
                <a:gd name="T6" fmla="*/ 2147483647 w 321945"/>
                <a:gd name="T7" fmla="*/ 0 h 189229"/>
                <a:gd name="T8" fmla="*/ 2147483647 w 321945"/>
                <a:gd name="T9" fmla="*/ 0 h 189229"/>
                <a:gd name="T10" fmla="*/ 2147483647 w 321945"/>
                <a:gd name="T11" fmla="*/ 0 h 189229"/>
                <a:gd name="T12" fmla="*/ 2147483647 w 321945"/>
                <a:gd name="T13" fmla="*/ 2147483647 h 189229"/>
                <a:gd name="T14" fmla="*/ 2147483647 w 321945"/>
                <a:gd name="T15" fmla="*/ 2147483647 h 189229"/>
                <a:gd name="T16" fmla="*/ 2147483647 w 321945"/>
                <a:gd name="T17" fmla="*/ 2147483647 h 189229"/>
                <a:gd name="T18" fmla="*/ 2147483647 w 321945"/>
                <a:gd name="T19" fmla="*/ 2147483647 h 189229"/>
                <a:gd name="T20" fmla="*/ 2147483647 w 321945"/>
                <a:gd name="T21" fmla="*/ 2147483647 h 189229"/>
                <a:gd name="T22" fmla="*/ 0 w 321945"/>
                <a:gd name="T23" fmla="*/ 2147483647 h 189229"/>
                <a:gd name="T24" fmla="*/ 0 w 321945"/>
                <a:gd name="T25" fmla="*/ 2147483647 h 189229"/>
                <a:gd name="T26" fmla="*/ 0 w 321945"/>
                <a:gd name="T27" fmla="*/ 2147483647 h 189229"/>
                <a:gd name="T28" fmla="*/ 2147483647 w 321945"/>
                <a:gd name="T29" fmla="*/ 2147483647 h 189229"/>
                <a:gd name="T30" fmla="*/ 2147483647 w 321945"/>
                <a:gd name="T31" fmla="*/ 2147483647 h 189229"/>
                <a:gd name="T32" fmla="*/ 2147483647 w 321945"/>
                <a:gd name="T33" fmla="*/ 2147483647 h 189229"/>
                <a:gd name="T34" fmla="*/ 2147483647 w 321945"/>
                <a:gd name="T35" fmla="*/ 2147483647 h 189229"/>
                <a:gd name="T36" fmla="*/ 2147483647 w 321945"/>
                <a:gd name="T37" fmla="*/ 2147483647 h 189229"/>
                <a:gd name="T38" fmla="*/ 2147483647 w 321945"/>
                <a:gd name="T39" fmla="*/ 2147483647 h 1892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945"/>
                <a:gd name="T61" fmla="*/ 0 h 189229"/>
                <a:gd name="T62" fmla="*/ 321945 w 321945"/>
                <a:gd name="T63" fmla="*/ 189229 h 1892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945" h="189229" extrusionOk="0">
                  <a:moveTo>
                    <a:pt x="321779" y="176517"/>
                  </a:moveTo>
                  <a:lnTo>
                    <a:pt x="321779" y="11023"/>
                  </a:lnTo>
                  <a:lnTo>
                    <a:pt x="321779" y="4927"/>
                  </a:lnTo>
                  <a:lnTo>
                    <a:pt x="316953" y="0"/>
                  </a:lnTo>
                  <a:lnTo>
                    <a:pt x="310857" y="0"/>
                  </a:lnTo>
                  <a:lnTo>
                    <a:pt x="304749" y="0"/>
                  </a:lnTo>
                  <a:lnTo>
                    <a:pt x="299935" y="4927"/>
                  </a:lnTo>
                  <a:lnTo>
                    <a:pt x="299935" y="11023"/>
                  </a:lnTo>
                  <a:lnTo>
                    <a:pt x="299935" y="167132"/>
                  </a:lnTo>
                  <a:lnTo>
                    <a:pt x="11023" y="167132"/>
                  </a:lnTo>
                  <a:lnTo>
                    <a:pt x="4940" y="167132"/>
                  </a:lnTo>
                  <a:lnTo>
                    <a:pt x="0" y="171958"/>
                  </a:lnTo>
                  <a:lnTo>
                    <a:pt x="0" y="178054"/>
                  </a:lnTo>
                  <a:lnTo>
                    <a:pt x="0" y="184162"/>
                  </a:lnTo>
                  <a:lnTo>
                    <a:pt x="4940" y="188976"/>
                  </a:lnTo>
                  <a:lnTo>
                    <a:pt x="11023" y="188976"/>
                  </a:lnTo>
                  <a:lnTo>
                    <a:pt x="312242" y="188976"/>
                  </a:lnTo>
                  <a:lnTo>
                    <a:pt x="318338" y="188976"/>
                  </a:lnTo>
                  <a:lnTo>
                    <a:pt x="321779" y="182600"/>
                  </a:lnTo>
                  <a:lnTo>
                    <a:pt x="321779" y="176517"/>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71" name="Shape 2151"/>
            <p:cNvSpPr>
              <a:spLocks/>
            </p:cNvSpPr>
            <p:nvPr/>
          </p:nvSpPr>
          <p:spPr bwMode="auto">
            <a:xfrm>
              <a:off x="374576280" y="556558229"/>
              <a:ext cx="0" cy="1590923664"/>
            </a:xfrm>
            <a:custGeom>
              <a:avLst/>
              <a:gdLst>
                <a:gd name="T0" fmla="*/ 0 w 321945"/>
                <a:gd name="T1" fmla="*/ 0 h 189229"/>
                <a:gd name="T2" fmla="*/ 0 w 321945"/>
                <a:gd name="T3" fmla="*/ 0 h 189229"/>
                <a:gd name="T4" fmla="*/ 0 w 321945"/>
                <a:gd name="T5" fmla="*/ 2147483647 h 189229"/>
                <a:gd name="T6" fmla="*/ 0 w 321945"/>
                <a:gd name="T7" fmla="*/ 2147483647 h 189229"/>
                <a:gd name="T8" fmla="*/ 0 w 321945"/>
                <a:gd name="T9" fmla="*/ 2147483647 h 189229"/>
                <a:gd name="T10" fmla="*/ 0 w 321945"/>
                <a:gd name="T11" fmla="*/ 2147483647 h 189229"/>
                <a:gd name="T12" fmla="*/ 0 w 321945"/>
                <a:gd name="T13" fmla="*/ 2147483647 h 189229"/>
                <a:gd name="T14" fmla="*/ 0 w 321945"/>
                <a:gd name="T15" fmla="*/ 2147483647 h 189229"/>
                <a:gd name="T16" fmla="*/ 0 w 321945"/>
                <a:gd name="T17" fmla="*/ 2147483647 h 189229"/>
                <a:gd name="T18" fmla="*/ 0 w 321945"/>
                <a:gd name="T19" fmla="*/ 2147483647 h 189229"/>
                <a:gd name="T20" fmla="*/ 0 w 321945"/>
                <a:gd name="T21" fmla="*/ 2147483647 h 189229"/>
                <a:gd name="T22" fmla="*/ 0 w 321945"/>
                <a:gd name="T23" fmla="*/ 0 h 1892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1945"/>
                <a:gd name="T37" fmla="*/ 0 h 189229"/>
                <a:gd name="T38" fmla="*/ 0 w 321945"/>
                <a:gd name="T39" fmla="*/ 189229 h 1892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1945" h="189229" extrusionOk="0">
                  <a:moveTo>
                    <a:pt x="316623" y="0"/>
                  </a:moveTo>
                  <a:lnTo>
                    <a:pt x="304431" y="0"/>
                  </a:lnTo>
                  <a:lnTo>
                    <a:pt x="299618" y="4940"/>
                  </a:lnTo>
                  <a:lnTo>
                    <a:pt x="299618" y="166801"/>
                  </a:lnTo>
                  <a:lnTo>
                    <a:pt x="4927" y="166801"/>
                  </a:lnTo>
                  <a:lnTo>
                    <a:pt x="0" y="171627"/>
                  </a:lnTo>
                  <a:lnTo>
                    <a:pt x="0" y="183832"/>
                  </a:lnTo>
                  <a:lnTo>
                    <a:pt x="4927" y="188645"/>
                  </a:lnTo>
                  <a:lnTo>
                    <a:pt x="318338" y="188645"/>
                  </a:lnTo>
                  <a:lnTo>
                    <a:pt x="321449" y="182613"/>
                  </a:lnTo>
                  <a:lnTo>
                    <a:pt x="321449" y="4940"/>
                  </a:lnTo>
                  <a:lnTo>
                    <a:pt x="31662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26672" name="Shape 2152"/>
            <p:cNvSpPr>
              <a:spLocks/>
            </p:cNvSpPr>
            <p:nvPr/>
          </p:nvSpPr>
          <p:spPr bwMode="auto">
            <a:xfrm>
              <a:off x="374576280" y="556558229"/>
              <a:ext cx="0" cy="1590923664"/>
            </a:xfrm>
            <a:custGeom>
              <a:avLst/>
              <a:gdLst>
                <a:gd name="T0" fmla="*/ 0 w 321945"/>
                <a:gd name="T1" fmla="*/ 0 h 189229"/>
                <a:gd name="T2" fmla="*/ 0 w 321945"/>
                <a:gd name="T3" fmla="*/ 0 h 189229"/>
                <a:gd name="T4" fmla="*/ 0 w 321945"/>
                <a:gd name="T5" fmla="*/ 2147483647 h 189229"/>
                <a:gd name="T6" fmla="*/ 0 w 321945"/>
                <a:gd name="T7" fmla="*/ 2147483647 h 189229"/>
                <a:gd name="T8" fmla="*/ 0 w 321945"/>
                <a:gd name="T9" fmla="*/ 2147483647 h 189229"/>
                <a:gd name="T10" fmla="*/ 0 w 321945"/>
                <a:gd name="T11" fmla="*/ 2147483647 h 189229"/>
                <a:gd name="T12" fmla="*/ 0 w 321945"/>
                <a:gd name="T13" fmla="*/ 2147483647 h 189229"/>
                <a:gd name="T14" fmla="*/ 0 w 321945"/>
                <a:gd name="T15" fmla="*/ 2147483647 h 189229"/>
                <a:gd name="T16" fmla="*/ 0 w 321945"/>
                <a:gd name="T17" fmla="*/ 2147483647 h 189229"/>
                <a:gd name="T18" fmla="*/ 0 w 321945"/>
                <a:gd name="T19" fmla="*/ 2147483647 h 189229"/>
                <a:gd name="T20" fmla="*/ 0 w 321945"/>
                <a:gd name="T21" fmla="*/ 2147483647 h 189229"/>
                <a:gd name="T22" fmla="*/ 0 w 321945"/>
                <a:gd name="T23" fmla="*/ 2147483647 h 189229"/>
                <a:gd name="T24" fmla="*/ 0 w 321945"/>
                <a:gd name="T25" fmla="*/ 2147483647 h 189229"/>
                <a:gd name="T26" fmla="*/ 0 w 321945"/>
                <a:gd name="T27" fmla="*/ 2147483647 h 189229"/>
                <a:gd name="T28" fmla="*/ 0 w 321945"/>
                <a:gd name="T29" fmla="*/ 2147483647 h 189229"/>
                <a:gd name="T30" fmla="*/ 0 w 321945"/>
                <a:gd name="T31" fmla="*/ 2147483647 h 189229"/>
                <a:gd name="T32" fmla="*/ 0 w 321945"/>
                <a:gd name="T33" fmla="*/ 2147483647 h 189229"/>
                <a:gd name="T34" fmla="*/ 0 w 321945"/>
                <a:gd name="T35" fmla="*/ 2147483647 h 189229"/>
                <a:gd name="T36" fmla="*/ 0 w 321945"/>
                <a:gd name="T37" fmla="*/ 0 h 189229"/>
                <a:gd name="T38" fmla="*/ 0 w 321945"/>
                <a:gd name="T39" fmla="*/ 0 h 1892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945"/>
                <a:gd name="T61" fmla="*/ 0 h 189229"/>
                <a:gd name="T62" fmla="*/ 0 w 321945"/>
                <a:gd name="T63" fmla="*/ 189229 h 1892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945" h="189229" extrusionOk="0">
                  <a:moveTo>
                    <a:pt x="310527" y="0"/>
                  </a:moveTo>
                  <a:lnTo>
                    <a:pt x="304431" y="0"/>
                  </a:lnTo>
                  <a:lnTo>
                    <a:pt x="299618" y="4940"/>
                  </a:lnTo>
                  <a:lnTo>
                    <a:pt x="299618" y="11023"/>
                  </a:lnTo>
                  <a:lnTo>
                    <a:pt x="299618" y="166801"/>
                  </a:lnTo>
                  <a:lnTo>
                    <a:pt x="11036" y="166801"/>
                  </a:lnTo>
                  <a:lnTo>
                    <a:pt x="4927" y="166801"/>
                  </a:lnTo>
                  <a:lnTo>
                    <a:pt x="0" y="171627"/>
                  </a:lnTo>
                  <a:lnTo>
                    <a:pt x="0" y="177723"/>
                  </a:lnTo>
                  <a:lnTo>
                    <a:pt x="0" y="183832"/>
                  </a:lnTo>
                  <a:lnTo>
                    <a:pt x="4927" y="188645"/>
                  </a:lnTo>
                  <a:lnTo>
                    <a:pt x="11036" y="188645"/>
                  </a:lnTo>
                  <a:lnTo>
                    <a:pt x="312242" y="188645"/>
                  </a:lnTo>
                  <a:lnTo>
                    <a:pt x="318338" y="188645"/>
                  </a:lnTo>
                  <a:lnTo>
                    <a:pt x="321449" y="182613"/>
                  </a:lnTo>
                  <a:lnTo>
                    <a:pt x="321449" y="176504"/>
                  </a:lnTo>
                  <a:lnTo>
                    <a:pt x="321449" y="11023"/>
                  </a:lnTo>
                  <a:lnTo>
                    <a:pt x="321449" y="4940"/>
                  </a:lnTo>
                  <a:lnTo>
                    <a:pt x="316623" y="0"/>
                  </a:lnTo>
                  <a:lnTo>
                    <a:pt x="310527"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26673" name="Shape 2153"/>
            <p:cNvSpPr txBox="1">
              <a:spLocks noChangeArrowheads="1"/>
            </p:cNvSpPr>
            <p:nvPr/>
          </p:nvSpPr>
          <p:spPr bwMode="auto">
            <a:xfrm>
              <a:off x="618062302" y="357614895"/>
              <a:ext cx="564249828" cy="861443164"/>
            </a:xfrm>
            <a:prstGeom prst="rect">
              <a:avLst/>
            </a:prstGeom>
            <a:blipFill dpi="0" rotWithShape="1">
              <a:blip r:embed="rId6"/>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grpSp>
      <p:sp>
        <p:nvSpPr>
          <p:cNvPr id="26650" name="Shape 2160"/>
          <p:cNvSpPr txBox="1">
            <a:spLocks noChangeArrowheads="1"/>
          </p:cNvSpPr>
          <p:nvPr/>
        </p:nvSpPr>
        <p:spPr bwMode="auto">
          <a:xfrm>
            <a:off x="3076575" y="1695450"/>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en-US" sz="2400" b="1">
                <a:latin typeface="Avenir"/>
                <a:ea typeface="Avenir"/>
                <a:cs typeface="Avenir"/>
                <a:sym typeface="Avenir"/>
              </a:rPr>
              <a:t>2</a:t>
            </a:r>
            <a:endParaRPr lang="ru-RU">
              <a:latin typeface="Calibri" pitchFamily="34" charset="0"/>
            </a:endParaRPr>
          </a:p>
        </p:txBody>
      </p:sp>
      <p:sp>
        <p:nvSpPr>
          <p:cNvPr id="26651" name="Shape 2161"/>
          <p:cNvSpPr txBox="1">
            <a:spLocks noChangeArrowheads="1"/>
          </p:cNvSpPr>
          <p:nvPr/>
        </p:nvSpPr>
        <p:spPr bwMode="auto">
          <a:xfrm>
            <a:off x="3076575" y="2305050"/>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en-US" sz="2400" b="1">
                <a:latin typeface="Avenir"/>
                <a:ea typeface="Avenir"/>
                <a:cs typeface="Avenir"/>
                <a:sym typeface="Avenir"/>
              </a:rPr>
              <a:t>0</a:t>
            </a:r>
            <a:endParaRPr lang="ru-RU">
              <a:latin typeface="Calibri" pitchFamily="34" charset="0"/>
            </a:endParaRPr>
          </a:p>
        </p:txBody>
      </p:sp>
      <p:sp>
        <p:nvSpPr>
          <p:cNvPr id="26652" name="Shape 2162"/>
          <p:cNvSpPr txBox="1">
            <a:spLocks noChangeArrowheads="1"/>
          </p:cNvSpPr>
          <p:nvPr/>
        </p:nvSpPr>
        <p:spPr bwMode="auto">
          <a:xfrm>
            <a:off x="3076575" y="2894013"/>
            <a:ext cx="631825" cy="381000"/>
          </a:xfrm>
          <a:prstGeom prst="rect">
            <a:avLst/>
          </a:prstGeom>
          <a:noFill/>
          <a:ln w="9525">
            <a:noFill/>
            <a:miter lim="800000"/>
            <a:headEnd/>
            <a:tailEnd/>
          </a:ln>
        </p:spPr>
        <p:txBody>
          <a:bodyPr lIns="0" tIns="15225" rIns="0" bIns="0">
            <a:spAutoFit/>
          </a:bodyPr>
          <a:lstStyle/>
          <a:p>
            <a:pPr marL="12700">
              <a:buClr>
                <a:srgbClr val="898B8D"/>
              </a:buClr>
              <a:buSzPts val="2400"/>
              <a:buFont typeface="Avenir"/>
              <a:buNone/>
            </a:pPr>
            <a:r>
              <a:rPr lang="en-US" sz="2400" b="1">
                <a:latin typeface="Avenir"/>
                <a:ea typeface="Avenir"/>
                <a:cs typeface="Avenir"/>
                <a:sym typeface="Avenir"/>
              </a:rPr>
              <a:t>206</a:t>
            </a:r>
            <a:endParaRPr lang="ru-RU">
              <a:latin typeface="Calibri" pitchFamily="34" charset="0"/>
            </a:endParaRPr>
          </a:p>
        </p:txBody>
      </p:sp>
      <p:sp>
        <p:nvSpPr>
          <p:cNvPr id="26653" name="Shape 2163"/>
          <p:cNvSpPr txBox="1">
            <a:spLocks noChangeArrowheads="1"/>
          </p:cNvSpPr>
          <p:nvPr/>
        </p:nvSpPr>
        <p:spPr bwMode="auto">
          <a:xfrm>
            <a:off x="3779838" y="2997200"/>
            <a:ext cx="1350962" cy="153988"/>
          </a:xfrm>
          <a:prstGeom prst="rect">
            <a:avLst/>
          </a:prstGeom>
          <a:noFill/>
          <a:ln w="9525">
            <a:noFill/>
            <a:miter lim="800000"/>
            <a:headEnd/>
            <a:tailEnd/>
          </a:ln>
        </p:spPr>
        <p:txBody>
          <a:bodyPr lIns="0" tIns="12050" rIns="0" bIns="0">
            <a:spAutoFit/>
          </a:bodyPr>
          <a:lstStyle/>
          <a:p>
            <a:pPr marL="12700">
              <a:lnSpc>
                <a:spcPct val="103000"/>
              </a:lnSpc>
              <a:buClr>
                <a:srgbClr val="898B8D"/>
              </a:buClr>
              <a:buSzPts val="900"/>
              <a:buFont typeface="Avenir"/>
              <a:buNone/>
            </a:pPr>
            <a:r>
              <a:rPr lang="uk-UA" sz="900" b="1">
                <a:latin typeface="Avenir"/>
                <a:ea typeface="Avenir"/>
                <a:cs typeface="Avenir"/>
                <a:sym typeface="Avenir"/>
              </a:rPr>
              <a:t>ДРІБНЕ ХУЛІГАНСТВО</a:t>
            </a:r>
            <a:endParaRPr lang="ru-RU">
              <a:latin typeface="Calibri" pitchFamily="34" charset="0"/>
            </a:endParaRPr>
          </a:p>
        </p:txBody>
      </p:sp>
      <p:sp>
        <p:nvSpPr>
          <p:cNvPr id="26654" name="Shape 2164"/>
          <p:cNvSpPr txBox="1">
            <a:spLocks noChangeArrowheads="1"/>
          </p:cNvSpPr>
          <p:nvPr/>
        </p:nvSpPr>
        <p:spPr bwMode="auto">
          <a:xfrm>
            <a:off x="4067175" y="5661025"/>
            <a:ext cx="1208088" cy="295275"/>
          </a:xfrm>
          <a:prstGeom prst="rect">
            <a:avLst/>
          </a:prstGeom>
          <a:noFill/>
          <a:ln w="9525">
            <a:noFill/>
            <a:miter lim="800000"/>
            <a:headEnd/>
            <a:tailEnd/>
          </a:ln>
        </p:spPr>
        <p:txBody>
          <a:bodyPr lIns="0" tIns="12050" rIns="0" bIns="0">
            <a:spAutoFit/>
          </a:bodyPr>
          <a:lstStyle/>
          <a:p>
            <a:pPr marL="12700">
              <a:lnSpc>
                <a:spcPct val="103000"/>
              </a:lnSpc>
              <a:buClr>
                <a:srgbClr val="000000"/>
              </a:buClr>
              <a:buSzPts val="900"/>
              <a:buFont typeface="Avenir"/>
              <a:buNone/>
            </a:pPr>
            <a:r>
              <a:rPr lang="uk-UA" sz="900" b="1">
                <a:latin typeface="Avenir"/>
                <a:ea typeface="Avenir"/>
                <a:cs typeface="Avenir"/>
                <a:sym typeface="Avenir"/>
              </a:rPr>
              <a:t>ПОВЕРНУТО МАЙНА / ВІДШКОДОВАНО</a:t>
            </a:r>
            <a:endParaRPr lang="ru-RU">
              <a:latin typeface="Calibri" pitchFamily="34" charset="0"/>
            </a:endParaRPr>
          </a:p>
        </p:txBody>
      </p:sp>
      <p:sp>
        <p:nvSpPr>
          <p:cNvPr id="26655" name="Shape 2165"/>
          <p:cNvSpPr txBox="1">
            <a:spLocks noChangeArrowheads="1"/>
          </p:cNvSpPr>
          <p:nvPr/>
        </p:nvSpPr>
        <p:spPr bwMode="auto">
          <a:xfrm>
            <a:off x="2771775" y="5661025"/>
            <a:ext cx="1152525" cy="290513"/>
          </a:xfrm>
          <a:prstGeom prst="rect">
            <a:avLst/>
          </a:prstGeom>
          <a:noFill/>
          <a:ln w="9525">
            <a:noFill/>
            <a:miter lim="800000"/>
            <a:headEnd/>
            <a:tailEnd/>
          </a:ln>
        </p:spPr>
        <p:txBody>
          <a:bodyPr lIns="0" tIns="15225" rIns="0" bIns="0">
            <a:spAutoFit/>
          </a:bodyPr>
          <a:lstStyle/>
          <a:p>
            <a:pPr marL="12700">
              <a:buClr>
                <a:srgbClr val="000000"/>
              </a:buClr>
              <a:buSzPts val="1400"/>
              <a:buFont typeface="Avenir"/>
              <a:buNone/>
            </a:pPr>
            <a:r>
              <a:rPr lang="en-US" b="1">
                <a:latin typeface="Avenir"/>
                <a:ea typeface="Avenir"/>
                <a:cs typeface="Avenir"/>
                <a:sym typeface="Avenir"/>
              </a:rPr>
              <a:t>6200</a:t>
            </a:r>
            <a:r>
              <a:rPr lang="uk-UA" b="1">
                <a:latin typeface="Avenir"/>
                <a:ea typeface="Avenir"/>
                <a:cs typeface="Avenir"/>
                <a:sym typeface="Avenir"/>
              </a:rPr>
              <a:t> грн.</a:t>
            </a:r>
            <a:endParaRPr lang="ru-RU">
              <a:latin typeface="Calibri" pitchFamily="34" charset="0"/>
            </a:endParaRPr>
          </a:p>
        </p:txBody>
      </p:sp>
      <p:pic>
        <p:nvPicPr>
          <p:cNvPr id="26656" name="Shape 2166"/>
          <p:cNvPicPr preferRelativeResize="0">
            <a:picLocks noChangeAspect="1" noChangeArrowheads="1"/>
          </p:cNvPicPr>
          <p:nvPr/>
        </p:nvPicPr>
        <p:blipFill>
          <a:blip r:embed="rId7"/>
          <a:srcRect/>
          <a:stretch>
            <a:fillRect/>
          </a:stretch>
        </p:blipFill>
        <p:spPr bwMode="auto">
          <a:xfrm>
            <a:off x="857250" y="4322763"/>
            <a:ext cx="671513" cy="835025"/>
          </a:xfrm>
          <a:prstGeom prst="rect">
            <a:avLst/>
          </a:prstGeom>
          <a:noFill/>
          <a:ln w="9525">
            <a:noFill/>
            <a:miter lim="800000"/>
            <a:headEnd/>
            <a:tailEnd/>
          </a:ln>
        </p:spPr>
      </p:pic>
      <p:grpSp>
        <p:nvGrpSpPr>
          <p:cNvPr id="26657" name="Группа 97"/>
          <p:cNvGrpSpPr>
            <a:grpSpLocks/>
          </p:cNvGrpSpPr>
          <p:nvPr/>
        </p:nvGrpSpPr>
        <p:grpSpPr bwMode="auto">
          <a:xfrm>
            <a:off x="468313" y="1484313"/>
            <a:ext cx="806450" cy="792162"/>
            <a:chOff x="1206285" y="1663696"/>
            <a:chExt cx="777860" cy="729756"/>
          </a:xfrm>
        </p:grpSpPr>
        <p:sp>
          <p:nvSpPr>
            <p:cNvPr id="26659" name="object 87"/>
            <p:cNvSpPr>
              <a:spLocks noChangeArrowheads="1"/>
            </p:cNvSpPr>
            <p:nvPr/>
          </p:nvSpPr>
          <p:spPr bwMode="auto">
            <a:xfrm>
              <a:off x="1570761" y="1663696"/>
              <a:ext cx="413384" cy="713740"/>
            </a:xfrm>
            <a:custGeom>
              <a:avLst/>
              <a:gdLst>
                <a:gd name="T0" fmla="*/ 0 w 413385"/>
                <a:gd name="T1" fmla="*/ 0 h 713739"/>
                <a:gd name="T2" fmla="*/ 413385 w 413385"/>
                <a:gd name="T3" fmla="*/ 713739 h 713739"/>
              </a:gdLst>
              <a:ahLst/>
              <a:cxnLst/>
              <a:rect l="T0" t="T1" r="T2" b="T3"/>
              <a:pathLst>
                <a:path w="413385" h="713739">
                  <a:moveTo>
                    <a:pt x="364490" y="697242"/>
                  </a:moveTo>
                  <a:lnTo>
                    <a:pt x="48094" y="697242"/>
                  </a:lnTo>
                  <a:lnTo>
                    <a:pt x="48094" y="713638"/>
                  </a:lnTo>
                  <a:lnTo>
                    <a:pt x="364490" y="713638"/>
                  </a:lnTo>
                  <a:lnTo>
                    <a:pt x="364490" y="697242"/>
                  </a:lnTo>
                  <a:close/>
                </a:path>
                <a:path w="413385" h="713739">
                  <a:moveTo>
                    <a:pt x="315671" y="538835"/>
                  </a:moveTo>
                  <a:lnTo>
                    <a:pt x="97104" y="538835"/>
                  </a:lnTo>
                  <a:lnTo>
                    <a:pt x="97104" y="697242"/>
                  </a:lnTo>
                  <a:lnTo>
                    <a:pt x="315671" y="697242"/>
                  </a:lnTo>
                  <a:lnTo>
                    <a:pt x="113499" y="697217"/>
                  </a:lnTo>
                  <a:lnTo>
                    <a:pt x="113499" y="555231"/>
                  </a:lnTo>
                  <a:lnTo>
                    <a:pt x="315671" y="555231"/>
                  </a:lnTo>
                  <a:lnTo>
                    <a:pt x="315671" y="538835"/>
                  </a:lnTo>
                  <a:close/>
                </a:path>
                <a:path w="413385" h="713739">
                  <a:moveTo>
                    <a:pt x="315671" y="555231"/>
                  </a:moveTo>
                  <a:lnTo>
                    <a:pt x="299288" y="555231"/>
                  </a:lnTo>
                  <a:lnTo>
                    <a:pt x="299288" y="697217"/>
                  </a:lnTo>
                  <a:lnTo>
                    <a:pt x="315671" y="697217"/>
                  </a:lnTo>
                  <a:lnTo>
                    <a:pt x="315671" y="555231"/>
                  </a:lnTo>
                  <a:close/>
                </a:path>
                <a:path w="413385" h="713739">
                  <a:moveTo>
                    <a:pt x="266509" y="590689"/>
                  </a:moveTo>
                  <a:lnTo>
                    <a:pt x="146278" y="590689"/>
                  </a:lnTo>
                  <a:lnTo>
                    <a:pt x="146278" y="607072"/>
                  </a:lnTo>
                  <a:lnTo>
                    <a:pt x="266509" y="607072"/>
                  </a:lnTo>
                  <a:lnTo>
                    <a:pt x="266509" y="590689"/>
                  </a:lnTo>
                  <a:close/>
                </a:path>
                <a:path w="413385" h="713739">
                  <a:moveTo>
                    <a:pt x="394004" y="0"/>
                  </a:moveTo>
                  <a:lnTo>
                    <a:pt x="18732" y="0"/>
                  </a:lnTo>
                  <a:lnTo>
                    <a:pt x="11455" y="1479"/>
                  </a:lnTo>
                  <a:lnTo>
                    <a:pt x="5499" y="5510"/>
                  </a:lnTo>
                  <a:lnTo>
                    <a:pt x="1476" y="11481"/>
                  </a:lnTo>
                  <a:lnTo>
                    <a:pt x="0" y="18783"/>
                  </a:lnTo>
                  <a:lnTo>
                    <a:pt x="0" y="520065"/>
                  </a:lnTo>
                  <a:lnTo>
                    <a:pt x="1476" y="527364"/>
                  </a:lnTo>
                  <a:lnTo>
                    <a:pt x="5499" y="533331"/>
                  </a:lnTo>
                  <a:lnTo>
                    <a:pt x="11455" y="537358"/>
                  </a:lnTo>
                  <a:lnTo>
                    <a:pt x="18732" y="538835"/>
                  </a:lnTo>
                  <a:lnTo>
                    <a:pt x="394004" y="538835"/>
                  </a:lnTo>
                  <a:lnTo>
                    <a:pt x="401311" y="537358"/>
                  </a:lnTo>
                  <a:lnTo>
                    <a:pt x="407282" y="533331"/>
                  </a:lnTo>
                  <a:lnTo>
                    <a:pt x="411310" y="527364"/>
                  </a:lnTo>
                  <a:lnTo>
                    <a:pt x="412307" y="522439"/>
                  </a:lnTo>
                  <a:lnTo>
                    <a:pt x="17449" y="522439"/>
                  </a:lnTo>
                  <a:lnTo>
                    <a:pt x="16383" y="521373"/>
                  </a:lnTo>
                  <a:lnTo>
                    <a:pt x="16395" y="17462"/>
                  </a:lnTo>
                  <a:lnTo>
                    <a:pt x="17449" y="16395"/>
                  </a:lnTo>
                  <a:lnTo>
                    <a:pt x="412304" y="16395"/>
                  </a:lnTo>
                  <a:lnTo>
                    <a:pt x="411310" y="11481"/>
                  </a:lnTo>
                  <a:lnTo>
                    <a:pt x="407282" y="5510"/>
                  </a:lnTo>
                  <a:lnTo>
                    <a:pt x="401311" y="1479"/>
                  </a:lnTo>
                  <a:lnTo>
                    <a:pt x="394004" y="0"/>
                  </a:lnTo>
                  <a:close/>
                </a:path>
                <a:path w="413385" h="713739">
                  <a:moveTo>
                    <a:pt x="412304" y="16395"/>
                  </a:moveTo>
                  <a:lnTo>
                    <a:pt x="395325" y="16395"/>
                  </a:lnTo>
                  <a:lnTo>
                    <a:pt x="396392" y="17462"/>
                  </a:lnTo>
                  <a:lnTo>
                    <a:pt x="396392" y="521373"/>
                  </a:lnTo>
                  <a:lnTo>
                    <a:pt x="395325" y="522439"/>
                  </a:lnTo>
                  <a:lnTo>
                    <a:pt x="412307" y="522439"/>
                  </a:lnTo>
                  <a:lnTo>
                    <a:pt x="412788" y="520065"/>
                  </a:lnTo>
                  <a:lnTo>
                    <a:pt x="412788" y="18783"/>
                  </a:lnTo>
                  <a:lnTo>
                    <a:pt x="412304" y="16395"/>
                  </a:lnTo>
                  <a:close/>
                </a:path>
                <a:path w="413385" h="713739">
                  <a:moveTo>
                    <a:pt x="380873" y="37744"/>
                  </a:moveTo>
                  <a:lnTo>
                    <a:pt x="31902" y="37744"/>
                  </a:lnTo>
                  <a:lnTo>
                    <a:pt x="31902" y="503326"/>
                  </a:lnTo>
                  <a:lnTo>
                    <a:pt x="380873" y="503326"/>
                  </a:lnTo>
                  <a:lnTo>
                    <a:pt x="380873" y="486943"/>
                  </a:lnTo>
                  <a:lnTo>
                    <a:pt x="48298" y="486943"/>
                  </a:lnTo>
                  <a:lnTo>
                    <a:pt x="48298" y="466572"/>
                  </a:lnTo>
                  <a:lnTo>
                    <a:pt x="80217" y="447484"/>
                  </a:lnTo>
                  <a:lnTo>
                    <a:pt x="48298" y="447484"/>
                  </a:lnTo>
                  <a:lnTo>
                    <a:pt x="48298" y="381000"/>
                  </a:lnTo>
                  <a:lnTo>
                    <a:pt x="85073" y="362673"/>
                  </a:lnTo>
                  <a:lnTo>
                    <a:pt x="48298" y="362673"/>
                  </a:lnTo>
                  <a:lnTo>
                    <a:pt x="48298" y="54127"/>
                  </a:lnTo>
                  <a:lnTo>
                    <a:pt x="380873" y="54127"/>
                  </a:lnTo>
                  <a:lnTo>
                    <a:pt x="380873" y="37744"/>
                  </a:lnTo>
                  <a:close/>
                </a:path>
                <a:path w="413385" h="713739">
                  <a:moveTo>
                    <a:pt x="301752" y="329996"/>
                  </a:moveTo>
                  <a:lnTo>
                    <a:pt x="276682" y="329996"/>
                  </a:lnTo>
                  <a:lnTo>
                    <a:pt x="364490" y="405917"/>
                  </a:lnTo>
                  <a:lnTo>
                    <a:pt x="364490" y="486943"/>
                  </a:lnTo>
                  <a:lnTo>
                    <a:pt x="380873" y="486943"/>
                  </a:lnTo>
                  <a:lnTo>
                    <a:pt x="380873" y="384225"/>
                  </a:lnTo>
                  <a:lnTo>
                    <a:pt x="364490" y="384225"/>
                  </a:lnTo>
                  <a:lnTo>
                    <a:pt x="301752" y="329996"/>
                  </a:lnTo>
                  <a:close/>
                </a:path>
                <a:path w="413385" h="713739">
                  <a:moveTo>
                    <a:pt x="258889" y="373443"/>
                  </a:moveTo>
                  <a:lnTo>
                    <a:pt x="127812" y="454952"/>
                  </a:lnTo>
                  <a:lnTo>
                    <a:pt x="136474" y="468884"/>
                  </a:lnTo>
                  <a:lnTo>
                    <a:pt x="267550" y="387350"/>
                  </a:lnTo>
                  <a:lnTo>
                    <a:pt x="258889" y="373443"/>
                  </a:lnTo>
                  <a:close/>
                </a:path>
                <a:path w="413385" h="713739">
                  <a:moveTo>
                    <a:pt x="147888" y="343204"/>
                  </a:moveTo>
                  <a:lnTo>
                    <a:pt x="124142" y="343204"/>
                  </a:lnTo>
                  <a:lnTo>
                    <a:pt x="162077" y="379412"/>
                  </a:lnTo>
                  <a:lnTo>
                    <a:pt x="48298" y="447484"/>
                  </a:lnTo>
                  <a:lnTo>
                    <a:pt x="80217" y="447484"/>
                  </a:lnTo>
                  <a:lnTo>
                    <a:pt x="208638" y="370687"/>
                  </a:lnTo>
                  <a:lnTo>
                    <a:pt x="176669" y="370687"/>
                  </a:lnTo>
                  <a:lnTo>
                    <a:pt x="147888" y="343204"/>
                  </a:lnTo>
                  <a:close/>
                </a:path>
                <a:path w="413385" h="713739">
                  <a:moveTo>
                    <a:pt x="380873" y="54127"/>
                  </a:moveTo>
                  <a:lnTo>
                    <a:pt x="364490" y="54127"/>
                  </a:lnTo>
                  <a:lnTo>
                    <a:pt x="364490" y="384225"/>
                  </a:lnTo>
                  <a:lnTo>
                    <a:pt x="380873" y="384225"/>
                  </a:lnTo>
                  <a:lnTo>
                    <a:pt x="380873" y="54127"/>
                  </a:lnTo>
                  <a:close/>
                </a:path>
                <a:path w="413385" h="713739">
                  <a:moveTo>
                    <a:pt x="278434" y="309841"/>
                  </a:moveTo>
                  <a:lnTo>
                    <a:pt x="176669" y="370687"/>
                  </a:lnTo>
                  <a:lnTo>
                    <a:pt x="208638" y="370687"/>
                  </a:lnTo>
                  <a:lnTo>
                    <a:pt x="276682" y="329996"/>
                  </a:lnTo>
                  <a:lnTo>
                    <a:pt x="301752" y="329996"/>
                  </a:lnTo>
                  <a:lnTo>
                    <a:pt x="278434" y="309841"/>
                  </a:lnTo>
                  <a:close/>
                </a:path>
                <a:path w="413385" h="713739">
                  <a:moveTo>
                    <a:pt x="127139" y="323392"/>
                  </a:moveTo>
                  <a:lnTo>
                    <a:pt x="48298" y="362673"/>
                  </a:lnTo>
                  <a:lnTo>
                    <a:pt x="85073" y="362673"/>
                  </a:lnTo>
                  <a:lnTo>
                    <a:pt x="124142" y="343204"/>
                  </a:lnTo>
                  <a:lnTo>
                    <a:pt x="147888" y="343204"/>
                  </a:lnTo>
                  <a:lnTo>
                    <a:pt x="127139" y="323392"/>
                  </a:lnTo>
                  <a:close/>
                </a:path>
                <a:path w="413385" h="713739">
                  <a:moveTo>
                    <a:pt x="143179" y="220192"/>
                  </a:moveTo>
                  <a:lnTo>
                    <a:pt x="85775" y="220192"/>
                  </a:lnTo>
                  <a:lnTo>
                    <a:pt x="85775" y="236588"/>
                  </a:lnTo>
                  <a:lnTo>
                    <a:pt x="143179" y="236588"/>
                  </a:lnTo>
                  <a:lnTo>
                    <a:pt x="143179" y="220192"/>
                  </a:lnTo>
                  <a:close/>
                </a:path>
                <a:path w="413385" h="713739">
                  <a:moveTo>
                    <a:pt x="215303" y="220205"/>
                  </a:moveTo>
                  <a:lnTo>
                    <a:pt x="161201" y="220205"/>
                  </a:lnTo>
                  <a:lnTo>
                    <a:pt x="161201" y="236588"/>
                  </a:lnTo>
                  <a:lnTo>
                    <a:pt x="215303" y="236588"/>
                  </a:lnTo>
                  <a:lnTo>
                    <a:pt x="215303" y="220205"/>
                  </a:lnTo>
                  <a:close/>
                </a:path>
                <a:path w="413385" h="713739">
                  <a:moveTo>
                    <a:pt x="313639" y="220205"/>
                  </a:moveTo>
                  <a:lnTo>
                    <a:pt x="236588" y="220205"/>
                  </a:lnTo>
                  <a:lnTo>
                    <a:pt x="236588" y="236588"/>
                  </a:lnTo>
                  <a:lnTo>
                    <a:pt x="313639" y="236588"/>
                  </a:lnTo>
                  <a:lnTo>
                    <a:pt x="313639" y="220205"/>
                  </a:lnTo>
                  <a:close/>
                </a:path>
                <a:path w="413385" h="713739">
                  <a:moveTo>
                    <a:pt x="125133" y="184124"/>
                  </a:moveTo>
                  <a:lnTo>
                    <a:pt x="85775" y="184124"/>
                  </a:lnTo>
                  <a:lnTo>
                    <a:pt x="85775" y="200520"/>
                  </a:lnTo>
                  <a:lnTo>
                    <a:pt x="125133" y="200520"/>
                  </a:lnTo>
                  <a:lnTo>
                    <a:pt x="125133" y="184124"/>
                  </a:lnTo>
                  <a:close/>
                </a:path>
                <a:path w="413385" h="713739">
                  <a:moveTo>
                    <a:pt x="221856" y="184124"/>
                  </a:moveTo>
                  <a:lnTo>
                    <a:pt x="143179" y="184124"/>
                  </a:lnTo>
                  <a:lnTo>
                    <a:pt x="143179" y="200520"/>
                  </a:lnTo>
                  <a:lnTo>
                    <a:pt x="221856" y="200520"/>
                  </a:lnTo>
                  <a:lnTo>
                    <a:pt x="221856" y="184124"/>
                  </a:lnTo>
                  <a:close/>
                </a:path>
                <a:path w="413385" h="713739">
                  <a:moveTo>
                    <a:pt x="293992" y="184124"/>
                  </a:moveTo>
                  <a:lnTo>
                    <a:pt x="239890" y="184124"/>
                  </a:lnTo>
                  <a:lnTo>
                    <a:pt x="239890" y="200520"/>
                  </a:lnTo>
                  <a:lnTo>
                    <a:pt x="293992" y="200520"/>
                  </a:lnTo>
                  <a:lnTo>
                    <a:pt x="293992" y="184124"/>
                  </a:lnTo>
                  <a:close/>
                </a:path>
                <a:path w="413385" h="713739">
                  <a:moveTo>
                    <a:pt x="154635" y="148056"/>
                  </a:moveTo>
                  <a:lnTo>
                    <a:pt x="85775" y="148056"/>
                  </a:lnTo>
                  <a:lnTo>
                    <a:pt x="85775" y="164452"/>
                  </a:lnTo>
                  <a:lnTo>
                    <a:pt x="154635" y="164452"/>
                  </a:lnTo>
                  <a:lnTo>
                    <a:pt x="154635" y="148056"/>
                  </a:lnTo>
                  <a:close/>
                </a:path>
                <a:path w="413385" h="713739">
                  <a:moveTo>
                    <a:pt x="298907" y="148056"/>
                  </a:moveTo>
                  <a:lnTo>
                    <a:pt x="177584" y="148056"/>
                  </a:lnTo>
                  <a:lnTo>
                    <a:pt x="177584" y="164452"/>
                  </a:lnTo>
                  <a:lnTo>
                    <a:pt x="298907" y="164452"/>
                  </a:lnTo>
                  <a:lnTo>
                    <a:pt x="298907" y="148056"/>
                  </a:lnTo>
                  <a:close/>
                </a:path>
              </a:pathLst>
            </a:custGeom>
            <a:solidFill>
              <a:srgbClr val="152A65"/>
            </a:solidFill>
            <a:ln w="9525">
              <a:noFill/>
              <a:miter lim="800000"/>
              <a:headEnd/>
              <a:tailEnd/>
            </a:ln>
          </p:spPr>
          <p:txBody>
            <a:bodyPr lIns="0" tIns="0" rIns="0" bIns="0"/>
            <a:lstStyle/>
            <a:p>
              <a:endParaRPr lang="ru-RU">
                <a:latin typeface="Calibri" pitchFamily="34" charset="0"/>
              </a:endParaRPr>
            </a:p>
          </p:txBody>
        </p:sp>
        <p:sp>
          <p:nvSpPr>
            <p:cNvPr id="26660" name="object 88"/>
            <p:cNvSpPr>
              <a:spLocks noChangeArrowheads="1"/>
            </p:cNvSpPr>
            <p:nvPr/>
          </p:nvSpPr>
          <p:spPr bwMode="auto">
            <a:xfrm>
              <a:off x="1320523" y="1865530"/>
              <a:ext cx="132060" cy="133083"/>
            </a:xfrm>
            <a:prstGeom prst="rect">
              <a:avLst/>
            </a:prstGeom>
            <a:blipFill dpi="0" rotWithShape="1">
              <a:blip r:embed="rId8"/>
              <a:srcRect/>
              <a:stretch>
                <a:fillRect/>
              </a:stretch>
            </a:blipFill>
            <a:ln w="9525">
              <a:noFill/>
              <a:miter lim="800000"/>
              <a:headEnd/>
              <a:tailEnd/>
            </a:ln>
          </p:spPr>
          <p:txBody>
            <a:bodyPr lIns="0" tIns="0" rIns="0" bIns="0"/>
            <a:lstStyle/>
            <a:p>
              <a:endParaRPr lang="ru-RU">
                <a:latin typeface="Calibri" pitchFamily="34" charset="0"/>
              </a:endParaRPr>
            </a:p>
          </p:txBody>
        </p:sp>
        <p:sp>
          <p:nvSpPr>
            <p:cNvPr id="26661" name="object 89"/>
            <p:cNvSpPr>
              <a:spLocks noChangeArrowheads="1"/>
            </p:cNvSpPr>
            <p:nvPr/>
          </p:nvSpPr>
          <p:spPr bwMode="auto">
            <a:xfrm>
              <a:off x="1217445" y="1852454"/>
              <a:ext cx="426720" cy="530860"/>
            </a:xfrm>
            <a:custGeom>
              <a:avLst/>
              <a:gdLst>
                <a:gd name="T0" fmla="*/ 0 w 426719"/>
                <a:gd name="T1" fmla="*/ 0 h 530860"/>
                <a:gd name="T2" fmla="*/ 426719 w 426719"/>
                <a:gd name="T3" fmla="*/ 530860 h 530860"/>
              </a:gdLst>
              <a:ahLst/>
              <a:cxnLst/>
              <a:rect l="T0" t="T1" r="T2" b="T3"/>
              <a:pathLst>
                <a:path w="426719" h="530860">
                  <a:moveTo>
                    <a:pt x="233364" y="371321"/>
                  </a:moveTo>
                  <a:lnTo>
                    <a:pt x="148227" y="371321"/>
                  </a:lnTo>
                  <a:lnTo>
                    <a:pt x="230738" y="421347"/>
                  </a:lnTo>
                  <a:lnTo>
                    <a:pt x="255213" y="476225"/>
                  </a:lnTo>
                  <a:lnTo>
                    <a:pt x="273987" y="517416"/>
                  </a:lnTo>
                  <a:lnTo>
                    <a:pt x="290225" y="530694"/>
                  </a:lnTo>
                  <a:lnTo>
                    <a:pt x="300284" y="528928"/>
                  </a:lnTo>
                  <a:lnTo>
                    <a:pt x="306596" y="525525"/>
                  </a:lnTo>
                  <a:lnTo>
                    <a:pt x="312238" y="519726"/>
                  </a:lnTo>
                  <a:lnTo>
                    <a:pt x="315227" y="512341"/>
                  </a:lnTo>
                  <a:lnTo>
                    <a:pt x="315474" y="505443"/>
                  </a:lnTo>
                  <a:lnTo>
                    <a:pt x="315392" y="503979"/>
                  </a:lnTo>
                  <a:lnTo>
                    <a:pt x="313047" y="496747"/>
                  </a:lnTo>
                  <a:lnTo>
                    <a:pt x="306835" y="483038"/>
                  </a:lnTo>
                  <a:lnTo>
                    <a:pt x="295516" y="457488"/>
                  </a:lnTo>
                  <a:lnTo>
                    <a:pt x="281981" y="426713"/>
                  </a:lnTo>
                  <a:lnTo>
                    <a:pt x="269118" y="397331"/>
                  </a:lnTo>
                  <a:lnTo>
                    <a:pt x="267226" y="393064"/>
                  </a:lnTo>
                  <a:lnTo>
                    <a:pt x="264406" y="390105"/>
                  </a:lnTo>
                  <a:lnTo>
                    <a:pt x="260482" y="387336"/>
                  </a:lnTo>
                  <a:lnTo>
                    <a:pt x="233364" y="371321"/>
                  </a:lnTo>
                  <a:close/>
                </a:path>
                <a:path w="426719" h="530860">
                  <a:moveTo>
                    <a:pt x="237202" y="166817"/>
                  </a:moveTo>
                  <a:lnTo>
                    <a:pt x="196652" y="168172"/>
                  </a:lnTo>
                  <a:lnTo>
                    <a:pt x="156304" y="181012"/>
                  </a:lnTo>
                  <a:lnTo>
                    <a:pt x="150182" y="185546"/>
                  </a:lnTo>
                  <a:lnTo>
                    <a:pt x="142696" y="190490"/>
                  </a:lnTo>
                  <a:lnTo>
                    <a:pt x="136379" y="197171"/>
                  </a:lnTo>
                  <a:lnTo>
                    <a:pt x="131618" y="205307"/>
                  </a:lnTo>
                  <a:lnTo>
                    <a:pt x="128796" y="214616"/>
                  </a:lnTo>
                  <a:lnTo>
                    <a:pt x="105821" y="320013"/>
                  </a:lnTo>
                  <a:lnTo>
                    <a:pt x="104183" y="323760"/>
                  </a:lnTo>
                  <a:lnTo>
                    <a:pt x="103853" y="328433"/>
                  </a:lnTo>
                  <a:lnTo>
                    <a:pt x="104437" y="331799"/>
                  </a:lnTo>
                  <a:lnTo>
                    <a:pt x="3066" y="495858"/>
                  </a:lnTo>
                  <a:lnTo>
                    <a:pt x="0" y="503979"/>
                  </a:lnTo>
                  <a:lnTo>
                    <a:pt x="187" y="512188"/>
                  </a:lnTo>
                  <a:lnTo>
                    <a:pt x="3650" y="519394"/>
                  </a:lnTo>
                  <a:lnTo>
                    <a:pt x="10406" y="524509"/>
                  </a:lnTo>
                  <a:lnTo>
                    <a:pt x="18531" y="527422"/>
                  </a:lnTo>
                  <a:lnTo>
                    <a:pt x="26821" y="526953"/>
                  </a:lnTo>
                  <a:lnTo>
                    <a:pt x="34348" y="523380"/>
                  </a:lnTo>
                  <a:lnTo>
                    <a:pt x="40188" y="516978"/>
                  </a:lnTo>
                  <a:lnTo>
                    <a:pt x="132733" y="368273"/>
                  </a:lnTo>
                  <a:lnTo>
                    <a:pt x="228202" y="368273"/>
                  </a:lnTo>
                  <a:lnTo>
                    <a:pt x="189794" y="345591"/>
                  </a:lnTo>
                  <a:lnTo>
                    <a:pt x="191965" y="338314"/>
                  </a:lnTo>
                  <a:lnTo>
                    <a:pt x="198760" y="304875"/>
                  </a:lnTo>
                  <a:lnTo>
                    <a:pt x="205893" y="303798"/>
                  </a:lnTo>
                  <a:lnTo>
                    <a:pt x="222341" y="301696"/>
                  </a:lnTo>
                  <a:lnTo>
                    <a:pt x="231361" y="300290"/>
                  </a:lnTo>
                  <a:lnTo>
                    <a:pt x="268082" y="291888"/>
                  </a:lnTo>
                  <a:lnTo>
                    <a:pt x="299301" y="280451"/>
                  </a:lnTo>
                  <a:lnTo>
                    <a:pt x="324789" y="265916"/>
                  </a:lnTo>
                  <a:lnTo>
                    <a:pt x="333006" y="258469"/>
                  </a:lnTo>
                  <a:lnTo>
                    <a:pt x="213657" y="258469"/>
                  </a:lnTo>
                  <a:lnTo>
                    <a:pt x="209009" y="258139"/>
                  </a:lnTo>
                  <a:lnTo>
                    <a:pt x="214749" y="231799"/>
                  </a:lnTo>
                  <a:lnTo>
                    <a:pt x="215803" y="224700"/>
                  </a:lnTo>
                  <a:lnTo>
                    <a:pt x="215549" y="216686"/>
                  </a:lnTo>
                  <a:lnTo>
                    <a:pt x="213047" y="209066"/>
                  </a:lnTo>
                  <a:lnTo>
                    <a:pt x="358406" y="209066"/>
                  </a:lnTo>
                  <a:lnTo>
                    <a:pt x="360490" y="203262"/>
                  </a:lnTo>
                  <a:lnTo>
                    <a:pt x="324922" y="203262"/>
                  </a:lnTo>
                  <a:lnTo>
                    <a:pt x="302281" y="188509"/>
                  </a:lnTo>
                  <a:lnTo>
                    <a:pt x="272726" y="174978"/>
                  </a:lnTo>
                  <a:lnTo>
                    <a:pt x="237202" y="166817"/>
                  </a:lnTo>
                  <a:close/>
                </a:path>
                <a:path w="426719" h="530860">
                  <a:moveTo>
                    <a:pt x="228202" y="368273"/>
                  </a:moveTo>
                  <a:lnTo>
                    <a:pt x="132733" y="368273"/>
                  </a:lnTo>
                  <a:lnTo>
                    <a:pt x="134053" y="369200"/>
                  </a:lnTo>
                  <a:lnTo>
                    <a:pt x="138892" y="370648"/>
                  </a:lnTo>
                  <a:lnTo>
                    <a:pt x="142448" y="371182"/>
                  </a:lnTo>
                  <a:lnTo>
                    <a:pt x="144874" y="371918"/>
                  </a:lnTo>
                  <a:lnTo>
                    <a:pt x="148227" y="371321"/>
                  </a:lnTo>
                  <a:lnTo>
                    <a:pt x="233364" y="371321"/>
                  </a:lnTo>
                  <a:lnTo>
                    <a:pt x="228202" y="368273"/>
                  </a:lnTo>
                  <a:close/>
                </a:path>
                <a:path w="426719" h="530860">
                  <a:moveTo>
                    <a:pt x="358406" y="209066"/>
                  </a:moveTo>
                  <a:lnTo>
                    <a:pt x="213047" y="209066"/>
                  </a:lnTo>
                  <a:lnTo>
                    <a:pt x="236951" y="210181"/>
                  </a:lnTo>
                  <a:lnTo>
                    <a:pt x="258737" y="215876"/>
                  </a:lnTo>
                  <a:lnTo>
                    <a:pt x="277782" y="224425"/>
                  </a:lnTo>
                  <a:lnTo>
                    <a:pt x="293464" y="234098"/>
                  </a:lnTo>
                  <a:lnTo>
                    <a:pt x="279610" y="241072"/>
                  </a:lnTo>
                  <a:lnTo>
                    <a:pt x="263223" y="247188"/>
                  </a:lnTo>
                  <a:lnTo>
                    <a:pt x="244520" y="252414"/>
                  </a:lnTo>
                  <a:lnTo>
                    <a:pt x="223715" y="256717"/>
                  </a:lnTo>
                  <a:lnTo>
                    <a:pt x="213657" y="258469"/>
                  </a:lnTo>
                  <a:lnTo>
                    <a:pt x="333006" y="258469"/>
                  </a:lnTo>
                  <a:lnTo>
                    <a:pt x="344315" y="248220"/>
                  </a:lnTo>
                  <a:lnTo>
                    <a:pt x="349331" y="243890"/>
                  </a:lnTo>
                  <a:lnTo>
                    <a:pt x="351503" y="236600"/>
                  </a:lnTo>
                  <a:lnTo>
                    <a:pt x="350525" y="231012"/>
                  </a:lnTo>
                  <a:lnTo>
                    <a:pt x="358406" y="209066"/>
                  </a:lnTo>
                  <a:close/>
                </a:path>
                <a:path w="426719" h="530860">
                  <a:moveTo>
                    <a:pt x="408442" y="0"/>
                  </a:moveTo>
                  <a:lnTo>
                    <a:pt x="402296" y="1780"/>
                  </a:lnTo>
                  <a:lnTo>
                    <a:pt x="397180" y="5756"/>
                  </a:lnTo>
                  <a:lnTo>
                    <a:pt x="393768" y="11480"/>
                  </a:lnTo>
                  <a:lnTo>
                    <a:pt x="324922" y="203262"/>
                  </a:lnTo>
                  <a:lnTo>
                    <a:pt x="360490" y="203262"/>
                  </a:lnTo>
                  <a:lnTo>
                    <a:pt x="425569" y="22033"/>
                  </a:lnTo>
                  <a:lnTo>
                    <a:pt x="426426" y="15534"/>
                  </a:lnTo>
                  <a:lnTo>
                    <a:pt x="424645" y="9386"/>
                  </a:lnTo>
                  <a:lnTo>
                    <a:pt x="420669" y="4268"/>
                  </a:lnTo>
                  <a:lnTo>
                    <a:pt x="414939" y="862"/>
                  </a:lnTo>
                  <a:lnTo>
                    <a:pt x="408442" y="0"/>
                  </a:lnTo>
                  <a:close/>
                </a:path>
              </a:pathLst>
            </a:custGeom>
            <a:solidFill>
              <a:srgbClr val="FFFFFF"/>
            </a:solidFill>
            <a:ln w="9525">
              <a:noFill/>
              <a:miter lim="800000"/>
              <a:headEnd/>
              <a:tailEnd/>
            </a:ln>
          </p:spPr>
          <p:txBody>
            <a:bodyPr lIns="0" tIns="0" rIns="0" bIns="0"/>
            <a:lstStyle/>
            <a:p>
              <a:endParaRPr lang="ru-RU">
                <a:latin typeface="Calibri" pitchFamily="34" charset="0"/>
              </a:endParaRPr>
            </a:p>
          </p:txBody>
        </p:sp>
        <p:sp>
          <p:nvSpPr>
            <p:cNvPr id="26662" name="object 90"/>
            <p:cNvSpPr>
              <a:spLocks noChangeArrowheads="1"/>
            </p:cNvSpPr>
            <p:nvPr/>
          </p:nvSpPr>
          <p:spPr bwMode="auto">
            <a:xfrm>
              <a:off x="1206285" y="1841637"/>
              <a:ext cx="449580" cy="551815"/>
            </a:xfrm>
            <a:custGeom>
              <a:avLst/>
              <a:gdLst>
                <a:gd name="T0" fmla="*/ 0 w 449580"/>
                <a:gd name="T1" fmla="*/ 0 h 551814"/>
                <a:gd name="T2" fmla="*/ 449580 w 449580"/>
                <a:gd name="T3" fmla="*/ 551814 h 551814"/>
              </a:gdLst>
              <a:ahLst/>
              <a:cxnLst/>
              <a:rect l="T0" t="T1" r="T2" b="T3"/>
              <a:pathLst>
                <a:path w="449580" h="551814">
                  <a:moveTo>
                    <a:pt x="197245" y="392299"/>
                  </a:moveTo>
                  <a:lnTo>
                    <a:pt x="148549" y="392299"/>
                  </a:lnTo>
                  <a:lnTo>
                    <a:pt x="152536" y="392985"/>
                  </a:lnTo>
                  <a:lnTo>
                    <a:pt x="154543" y="393290"/>
                  </a:lnTo>
                  <a:lnTo>
                    <a:pt x="156710" y="393315"/>
                  </a:lnTo>
                  <a:lnTo>
                    <a:pt x="233296" y="439721"/>
                  </a:lnTo>
                  <a:lnTo>
                    <a:pt x="257661" y="494353"/>
                  </a:lnTo>
                  <a:lnTo>
                    <a:pt x="276230" y="534699"/>
                  </a:lnTo>
                  <a:lnTo>
                    <a:pt x="305521" y="551392"/>
                  </a:lnTo>
                  <a:lnTo>
                    <a:pt x="307413" y="551392"/>
                  </a:lnTo>
                  <a:lnTo>
                    <a:pt x="335317" y="530069"/>
                  </a:lnTo>
                  <a:lnTo>
                    <a:pt x="303095" y="530069"/>
                  </a:lnTo>
                  <a:lnTo>
                    <a:pt x="298434" y="528075"/>
                  </a:lnTo>
                  <a:lnTo>
                    <a:pt x="271683" y="472136"/>
                  </a:lnTo>
                  <a:lnTo>
                    <a:pt x="250492" y="424583"/>
                  </a:lnTo>
                  <a:lnTo>
                    <a:pt x="197245" y="392299"/>
                  </a:lnTo>
                  <a:close/>
                </a:path>
                <a:path w="449580" h="551814">
                  <a:moveTo>
                    <a:pt x="237229" y="165992"/>
                  </a:moveTo>
                  <a:lnTo>
                    <a:pt x="193179" y="170825"/>
                  </a:lnTo>
                  <a:lnTo>
                    <a:pt x="155546" y="187042"/>
                  </a:lnTo>
                  <a:lnTo>
                    <a:pt x="146009" y="193597"/>
                  </a:lnTo>
                  <a:lnTo>
                    <a:pt x="138249" y="202079"/>
                  </a:lnTo>
                  <a:lnTo>
                    <a:pt x="132565" y="212056"/>
                  </a:lnTo>
                  <a:lnTo>
                    <a:pt x="129257" y="223097"/>
                  </a:lnTo>
                  <a:lnTo>
                    <a:pt x="106499" y="327580"/>
                  </a:lnTo>
                  <a:lnTo>
                    <a:pt x="105038" y="331365"/>
                  </a:lnTo>
                  <a:lnTo>
                    <a:pt x="104374" y="335238"/>
                  </a:lnTo>
                  <a:lnTo>
                    <a:pt x="104391" y="339937"/>
                  </a:lnTo>
                  <a:lnTo>
                    <a:pt x="4861" y="500986"/>
                  </a:lnTo>
                  <a:lnTo>
                    <a:pt x="1808" y="507437"/>
                  </a:lnTo>
                  <a:lnTo>
                    <a:pt x="178" y="514197"/>
                  </a:lnTo>
                  <a:lnTo>
                    <a:pt x="0" y="521038"/>
                  </a:lnTo>
                  <a:lnTo>
                    <a:pt x="1305" y="527732"/>
                  </a:lnTo>
                  <a:lnTo>
                    <a:pt x="3731" y="535454"/>
                  </a:lnTo>
                  <a:lnTo>
                    <a:pt x="9128" y="541575"/>
                  </a:lnTo>
                  <a:lnTo>
                    <a:pt x="16494" y="545042"/>
                  </a:lnTo>
                  <a:lnTo>
                    <a:pt x="21434" y="547900"/>
                  </a:lnTo>
                  <a:lnTo>
                    <a:pt x="26984" y="549386"/>
                  </a:lnTo>
                  <a:lnTo>
                    <a:pt x="32661" y="549386"/>
                  </a:lnTo>
                  <a:lnTo>
                    <a:pt x="63484" y="529002"/>
                  </a:lnTo>
                  <a:lnTo>
                    <a:pt x="32255" y="529002"/>
                  </a:lnTo>
                  <a:lnTo>
                    <a:pt x="27251" y="525980"/>
                  </a:lnTo>
                  <a:lnTo>
                    <a:pt x="25981" y="525306"/>
                  </a:lnTo>
                  <a:lnTo>
                    <a:pt x="24025" y="524456"/>
                  </a:lnTo>
                  <a:lnTo>
                    <a:pt x="22768" y="523097"/>
                  </a:lnTo>
                  <a:lnTo>
                    <a:pt x="21320" y="518474"/>
                  </a:lnTo>
                  <a:lnTo>
                    <a:pt x="21853" y="515197"/>
                  </a:lnTo>
                  <a:lnTo>
                    <a:pt x="23543" y="512416"/>
                  </a:lnTo>
                  <a:lnTo>
                    <a:pt x="127098" y="344814"/>
                  </a:lnTo>
                  <a:lnTo>
                    <a:pt x="126133" y="339328"/>
                  </a:lnTo>
                  <a:lnTo>
                    <a:pt x="126311" y="336838"/>
                  </a:lnTo>
                  <a:lnTo>
                    <a:pt x="126997" y="335238"/>
                  </a:lnTo>
                  <a:lnTo>
                    <a:pt x="150733" y="227339"/>
                  </a:lnTo>
                  <a:lnTo>
                    <a:pt x="152717" y="220757"/>
                  </a:lnTo>
                  <a:lnTo>
                    <a:pt x="156105" y="214831"/>
                  </a:lnTo>
                  <a:lnTo>
                    <a:pt x="160684" y="209860"/>
                  </a:lnTo>
                  <a:lnTo>
                    <a:pt x="166240" y="206143"/>
                  </a:lnTo>
                  <a:lnTo>
                    <a:pt x="173314" y="201101"/>
                  </a:lnTo>
                  <a:lnTo>
                    <a:pt x="209699" y="189760"/>
                  </a:lnTo>
                  <a:lnTo>
                    <a:pt x="239913" y="187912"/>
                  </a:lnTo>
                  <a:lnTo>
                    <a:pt x="313813" y="187912"/>
                  </a:lnTo>
                  <a:lnTo>
                    <a:pt x="300037" y="180488"/>
                  </a:lnTo>
                  <a:lnTo>
                    <a:pt x="268756" y="170126"/>
                  </a:lnTo>
                  <a:lnTo>
                    <a:pt x="237229" y="165992"/>
                  </a:lnTo>
                  <a:close/>
                </a:path>
                <a:path w="449580" h="551814">
                  <a:moveTo>
                    <a:pt x="448478" y="20939"/>
                  </a:moveTo>
                  <a:lnTo>
                    <a:pt x="419554" y="20939"/>
                  </a:lnTo>
                  <a:lnTo>
                    <a:pt x="423961" y="22539"/>
                  </a:lnTo>
                  <a:lnTo>
                    <a:pt x="425307" y="23720"/>
                  </a:lnTo>
                  <a:lnTo>
                    <a:pt x="426539" y="26133"/>
                  </a:lnTo>
                  <a:lnTo>
                    <a:pt x="427009" y="27581"/>
                  </a:lnTo>
                  <a:lnTo>
                    <a:pt x="350390" y="240865"/>
                  </a:lnTo>
                  <a:lnTo>
                    <a:pt x="351259" y="245716"/>
                  </a:lnTo>
                  <a:lnTo>
                    <a:pt x="350288" y="249069"/>
                  </a:lnTo>
                  <a:lnTo>
                    <a:pt x="348320" y="250758"/>
                  </a:lnTo>
                  <a:lnTo>
                    <a:pt x="347164" y="251926"/>
                  </a:lnTo>
                  <a:lnTo>
                    <a:pt x="305563" y="281476"/>
                  </a:lnTo>
                  <a:lnTo>
                    <a:pt x="240636" y="300339"/>
                  </a:lnTo>
                  <a:lnTo>
                    <a:pt x="212315" y="304161"/>
                  </a:lnTo>
                  <a:lnTo>
                    <a:pt x="200682" y="306193"/>
                  </a:lnTo>
                  <a:lnTo>
                    <a:pt x="192656" y="345944"/>
                  </a:lnTo>
                  <a:lnTo>
                    <a:pt x="188046" y="361489"/>
                  </a:lnTo>
                  <a:lnTo>
                    <a:pt x="265351" y="407108"/>
                  </a:lnTo>
                  <a:lnTo>
                    <a:pt x="268373" y="409228"/>
                  </a:lnTo>
                  <a:lnTo>
                    <a:pt x="269503" y="410841"/>
                  </a:lnTo>
                  <a:lnTo>
                    <a:pt x="270253" y="412518"/>
                  </a:lnTo>
                  <a:lnTo>
                    <a:pt x="283244" y="442204"/>
                  </a:lnTo>
                  <a:lnTo>
                    <a:pt x="296827" y="473079"/>
                  </a:lnTo>
                  <a:lnTo>
                    <a:pt x="308211" y="498737"/>
                  </a:lnTo>
                  <a:lnTo>
                    <a:pt x="314601" y="512772"/>
                  </a:lnTo>
                  <a:lnTo>
                    <a:pt x="317255" y="517661"/>
                  </a:lnTo>
                  <a:lnTo>
                    <a:pt x="315871" y="524417"/>
                  </a:lnTo>
                  <a:lnTo>
                    <a:pt x="312391" y="526792"/>
                  </a:lnTo>
                  <a:lnTo>
                    <a:pt x="308048" y="529129"/>
                  </a:lnTo>
                  <a:lnTo>
                    <a:pt x="307337" y="529370"/>
                  </a:lnTo>
                  <a:lnTo>
                    <a:pt x="303095" y="530069"/>
                  </a:lnTo>
                  <a:lnTo>
                    <a:pt x="335317" y="530069"/>
                  </a:lnTo>
                  <a:lnTo>
                    <a:pt x="337050" y="526092"/>
                  </a:lnTo>
                  <a:lnTo>
                    <a:pt x="337666" y="515197"/>
                  </a:lnTo>
                  <a:lnTo>
                    <a:pt x="337692" y="514197"/>
                  </a:lnTo>
                  <a:lnTo>
                    <a:pt x="334070" y="502802"/>
                  </a:lnTo>
                  <a:lnTo>
                    <a:pt x="328018" y="489450"/>
                  </a:lnTo>
                  <a:lnTo>
                    <a:pt x="316873" y="464302"/>
                  </a:lnTo>
                  <a:lnTo>
                    <a:pt x="303382" y="433629"/>
                  </a:lnTo>
                  <a:lnTo>
                    <a:pt x="290293" y="403704"/>
                  </a:lnTo>
                  <a:lnTo>
                    <a:pt x="287715" y="397925"/>
                  </a:lnTo>
                  <a:lnTo>
                    <a:pt x="283742" y="393290"/>
                  </a:lnTo>
                  <a:lnTo>
                    <a:pt x="277200" y="388731"/>
                  </a:lnTo>
                  <a:lnTo>
                    <a:pt x="213839" y="351316"/>
                  </a:lnTo>
                  <a:lnTo>
                    <a:pt x="219123" y="325370"/>
                  </a:lnTo>
                  <a:lnTo>
                    <a:pt x="222983" y="324875"/>
                  </a:lnTo>
                  <a:lnTo>
                    <a:pt x="225015" y="324646"/>
                  </a:lnTo>
                  <a:lnTo>
                    <a:pt x="237588" y="323097"/>
                  </a:lnTo>
                  <a:lnTo>
                    <a:pt x="283201" y="312916"/>
                  </a:lnTo>
                  <a:lnTo>
                    <a:pt x="342760" y="285272"/>
                  </a:lnTo>
                  <a:lnTo>
                    <a:pt x="370618" y="255955"/>
                  </a:lnTo>
                  <a:lnTo>
                    <a:pt x="372818" y="243176"/>
                  </a:lnTo>
                  <a:lnTo>
                    <a:pt x="447011" y="36560"/>
                  </a:lnTo>
                  <a:lnTo>
                    <a:pt x="449539" y="29562"/>
                  </a:lnTo>
                  <a:lnTo>
                    <a:pt x="449018" y="21993"/>
                  </a:lnTo>
                  <a:lnTo>
                    <a:pt x="448478" y="20939"/>
                  </a:lnTo>
                  <a:close/>
                </a:path>
                <a:path w="449580" h="551814">
                  <a:moveTo>
                    <a:pt x="140738" y="363458"/>
                  </a:moveTo>
                  <a:lnTo>
                    <a:pt x="41414" y="523097"/>
                  </a:lnTo>
                  <a:lnTo>
                    <a:pt x="38922" y="527199"/>
                  </a:lnTo>
                  <a:lnTo>
                    <a:pt x="32255" y="529002"/>
                  </a:lnTo>
                  <a:lnTo>
                    <a:pt x="63484" y="529002"/>
                  </a:lnTo>
                  <a:lnTo>
                    <a:pt x="148549" y="392299"/>
                  </a:lnTo>
                  <a:lnTo>
                    <a:pt x="197245" y="392299"/>
                  </a:lnTo>
                  <a:lnTo>
                    <a:pt x="165071" y="372792"/>
                  </a:lnTo>
                  <a:lnTo>
                    <a:pt x="162303" y="371408"/>
                  </a:lnTo>
                  <a:lnTo>
                    <a:pt x="155927" y="371408"/>
                  </a:lnTo>
                  <a:lnTo>
                    <a:pt x="155026" y="371217"/>
                  </a:lnTo>
                  <a:lnTo>
                    <a:pt x="152486" y="370786"/>
                  </a:lnTo>
                  <a:lnTo>
                    <a:pt x="151457" y="370493"/>
                  </a:lnTo>
                  <a:lnTo>
                    <a:pt x="150530" y="370265"/>
                  </a:lnTo>
                  <a:lnTo>
                    <a:pt x="150200" y="370163"/>
                  </a:lnTo>
                  <a:lnTo>
                    <a:pt x="140738" y="363458"/>
                  </a:lnTo>
                  <a:close/>
                </a:path>
                <a:path w="449580" h="551814">
                  <a:moveTo>
                    <a:pt x="160931" y="370722"/>
                  </a:moveTo>
                  <a:lnTo>
                    <a:pt x="156905" y="371408"/>
                  </a:lnTo>
                  <a:lnTo>
                    <a:pt x="162303" y="371408"/>
                  </a:lnTo>
                  <a:lnTo>
                    <a:pt x="160931" y="370722"/>
                  </a:lnTo>
                  <a:close/>
                </a:path>
                <a:path w="449580" h="551814">
                  <a:moveTo>
                    <a:pt x="223441" y="208975"/>
                  </a:moveTo>
                  <a:lnTo>
                    <a:pt x="209483" y="209953"/>
                  </a:lnTo>
                  <a:lnTo>
                    <a:pt x="216024" y="230057"/>
                  </a:lnTo>
                  <a:lnTo>
                    <a:pt x="215732" y="236674"/>
                  </a:lnTo>
                  <a:lnTo>
                    <a:pt x="215236" y="240280"/>
                  </a:lnTo>
                  <a:lnTo>
                    <a:pt x="206778" y="278977"/>
                  </a:lnTo>
                  <a:lnTo>
                    <a:pt x="220393" y="279942"/>
                  </a:lnTo>
                  <a:lnTo>
                    <a:pt x="221383" y="279968"/>
                  </a:lnTo>
                  <a:lnTo>
                    <a:pt x="227251" y="279968"/>
                  </a:lnTo>
                  <a:lnTo>
                    <a:pt x="278439" y="268203"/>
                  </a:lnTo>
                  <a:lnTo>
                    <a:pt x="305794" y="256562"/>
                  </a:lnTo>
                  <a:lnTo>
                    <a:pt x="234058" y="256562"/>
                  </a:lnTo>
                  <a:lnTo>
                    <a:pt x="236737" y="244217"/>
                  </a:lnTo>
                  <a:lnTo>
                    <a:pt x="237312" y="240280"/>
                  </a:lnTo>
                  <a:lnTo>
                    <a:pt x="237418" y="239176"/>
                  </a:lnTo>
                  <a:lnTo>
                    <a:pt x="237576" y="235188"/>
                  </a:lnTo>
                  <a:lnTo>
                    <a:pt x="237309" y="230768"/>
                  </a:lnTo>
                  <a:lnTo>
                    <a:pt x="302545" y="230768"/>
                  </a:lnTo>
                  <a:lnTo>
                    <a:pt x="294364" y="225705"/>
                  </a:lnTo>
                  <a:lnTo>
                    <a:pt x="273837" y="216423"/>
                  </a:lnTo>
                  <a:lnTo>
                    <a:pt x="249982" y="210161"/>
                  </a:lnTo>
                  <a:lnTo>
                    <a:pt x="223441" y="208975"/>
                  </a:lnTo>
                  <a:close/>
                </a:path>
                <a:path w="449580" h="551814">
                  <a:moveTo>
                    <a:pt x="302545" y="230768"/>
                  </a:moveTo>
                  <a:lnTo>
                    <a:pt x="237309" y="230768"/>
                  </a:lnTo>
                  <a:lnTo>
                    <a:pt x="249599" y="232350"/>
                  </a:lnTo>
                  <a:lnTo>
                    <a:pt x="261174" y="235261"/>
                  </a:lnTo>
                  <a:lnTo>
                    <a:pt x="271922" y="239176"/>
                  </a:lnTo>
                  <a:lnTo>
                    <a:pt x="281734" y="243773"/>
                  </a:lnTo>
                  <a:lnTo>
                    <a:pt x="271312" y="247496"/>
                  </a:lnTo>
                  <a:lnTo>
                    <a:pt x="259848" y="250882"/>
                  </a:lnTo>
                  <a:lnTo>
                    <a:pt x="247408" y="253910"/>
                  </a:lnTo>
                  <a:lnTo>
                    <a:pt x="234058" y="256562"/>
                  </a:lnTo>
                  <a:lnTo>
                    <a:pt x="305794" y="256562"/>
                  </a:lnTo>
                  <a:lnTo>
                    <a:pt x="310182" y="254339"/>
                  </a:lnTo>
                  <a:lnTo>
                    <a:pt x="324825" y="245716"/>
                  </a:lnTo>
                  <a:lnTo>
                    <a:pt x="310918" y="235950"/>
                  </a:lnTo>
                  <a:lnTo>
                    <a:pt x="302545" y="230768"/>
                  </a:lnTo>
                  <a:close/>
                </a:path>
                <a:path w="449580" h="551814">
                  <a:moveTo>
                    <a:pt x="313813" y="187912"/>
                  </a:moveTo>
                  <a:lnTo>
                    <a:pt x="239913" y="187912"/>
                  </a:lnTo>
                  <a:lnTo>
                    <a:pt x="270123" y="192868"/>
                  </a:lnTo>
                  <a:lnTo>
                    <a:pt x="300089" y="204544"/>
                  </a:lnTo>
                  <a:lnTo>
                    <a:pt x="329574" y="222856"/>
                  </a:lnTo>
                  <a:lnTo>
                    <a:pt x="341385" y="231619"/>
                  </a:lnTo>
                  <a:lnTo>
                    <a:pt x="353830" y="196961"/>
                  </a:lnTo>
                  <a:lnTo>
                    <a:pt x="330603" y="196961"/>
                  </a:lnTo>
                  <a:lnTo>
                    <a:pt x="313813" y="187912"/>
                  </a:lnTo>
                  <a:close/>
                </a:path>
                <a:path w="449580" h="551814">
                  <a:moveTo>
                    <a:pt x="419200" y="0"/>
                  </a:moveTo>
                  <a:lnTo>
                    <a:pt x="408957" y="2825"/>
                  </a:lnTo>
                  <a:lnTo>
                    <a:pt x="400346" y="9237"/>
                  </a:lnTo>
                  <a:lnTo>
                    <a:pt x="394624" y="18602"/>
                  </a:lnTo>
                  <a:lnTo>
                    <a:pt x="330603" y="196961"/>
                  </a:lnTo>
                  <a:lnTo>
                    <a:pt x="353830" y="196961"/>
                  </a:lnTo>
                  <a:lnTo>
                    <a:pt x="415211" y="26019"/>
                  </a:lnTo>
                  <a:lnTo>
                    <a:pt x="416315" y="22983"/>
                  </a:lnTo>
                  <a:lnTo>
                    <a:pt x="419554" y="20939"/>
                  </a:lnTo>
                  <a:lnTo>
                    <a:pt x="448478" y="20939"/>
                  </a:lnTo>
                  <a:lnTo>
                    <a:pt x="442211" y="8759"/>
                  </a:lnTo>
                  <a:lnTo>
                    <a:pt x="436635" y="3857"/>
                  </a:lnTo>
                  <a:lnTo>
                    <a:pt x="429816" y="1393"/>
                  </a:lnTo>
                  <a:lnTo>
                    <a:pt x="419200" y="0"/>
                  </a:lnTo>
                  <a:close/>
                </a:path>
              </a:pathLst>
            </a:custGeom>
            <a:solidFill>
              <a:srgbClr val="173B64"/>
            </a:solidFill>
            <a:ln w="9525">
              <a:noFill/>
              <a:miter lim="800000"/>
              <a:headEnd/>
              <a:tailEnd/>
            </a:ln>
          </p:spPr>
          <p:txBody>
            <a:bodyPr lIns="0" tIns="0" rIns="0" bIns="0"/>
            <a:lstStyle/>
            <a:p>
              <a:endParaRPr lang="ru-RU">
                <a:latin typeface="Calibri" pitchFamily="34" charset="0"/>
              </a:endParaRPr>
            </a:p>
          </p:txBody>
        </p:sp>
      </p:grpSp>
      <p:pic>
        <p:nvPicPr>
          <p:cNvPr id="26658" name="Рисунок 95"/>
          <p:cNvPicPr>
            <a:picLocks noChangeAspect="1"/>
          </p:cNvPicPr>
          <p:nvPr/>
        </p:nvPicPr>
        <p:blipFill>
          <a:blip r:embed="rId9"/>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hape 2171"/>
          <p:cNvSpPr txBox="1">
            <a:spLocks noChangeArrowheads="1"/>
          </p:cNvSpPr>
          <p:nvPr/>
        </p:nvSpPr>
        <p:spPr bwMode="auto">
          <a:xfrm>
            <a:off x="1331913" y="1341438"/>
            <a:ext cx="4178300" cy="4394200"/>
          </a:xfrm>
          <a:prstGeom prst="rect">
            <a:avLst/>
          </a:prstGeom>
          <a:noFill/>
          <a:ln w="9525">
            <a:noFill/>
            <a:miter lim="800000"/>
            <a:headEnd/>
            <a:tailEnd/>
          </a:ln>
        </p:spPr>
        <p:txBody>
          <a:bodyPr lIns="0" tIns="12700" rIns="0" bIns="0">
            <a:spAutoFit/>
          </a:bodyPr>
          <a:lstStyle/>
          <a:p>
            <a:pPr algn="just">
              <a:buClr>
                <a:srgbClr val="000000"/>
              </a:buClr>
              <a:buSzPts val="1100"/>
              <a:buFont typeface="Arial" charset="0"/>
              <a:buNone/>
            </a:pPr>
            <a:r>
              <a:rPr lang="uk-UA" sz="1200">
                <a:latin typeface="Avenir Next Cyr Medium"/>
              </a:rPr>
              <a:t>15.06.2018 року о 16 годині 10 хвилин до Вараського ВП ГУНП в Рівненській області надійшла заява від. гр. М. про те, що невідома особа відкрито викрала у нього мобільний телефон, скориставшись тим, що заявник перебуває в стані алкогольного сп'яніння.</a:t>
            </a:r>
          </a:p>
          <a:p>
            <a:pPr algn="just">
              <a:buClr>
                <a:srgbClr val="000000"/>
              </a:buClr>
              <a:buSzPts val="1100"/>
              <a:buFont typeface="Arial" charset="0"/>
              <a:buNone/>
            </a:pPr>
            <a:r>
              <a:rPr lang="uk-UA" sz="1200">
                <a:latin typeface="Avenir Next Cyr Medium"/>
              </a:rPr>
              <a:t> Прийнявши повідомлення, старший інспектор - черговий чергової частини Вараського ВП ГУНП в Рівненській області негайно направив на місце події слідчо - оперативну групу у повному складі на чолі з відповідальним від керівництва. Виїздом слідчо - оперативної групи, з метою розкриття даного злочину були організовані і проведені наступні заходи: </a:t>
            </a:r>
            <a:endParaRPr lang="ru-RU" sz="1200">
              <a:latin typeface="Avenir Next Cyr Medium"/>
            </a:endParaRPr>
          </a:p>
          <a:p>
            <a:pPr algn="just">
              <a:buClr>
                <a:srgbClr val="000000"/>
              </a:buClr>
              <a:buSzPts val="1100"/>
              <a:buFont typeface="Arial" charset="0"/>
              <a:buNone/>
            </a:pPr>
            <a:r>
              <a:rPr lang="uk-UA" sz="1200">
                <a:latin typeface="Avenir Next Cyr Medium"/>
              </a:rPr>
              <a:t>1. Орієнтовано наряди, які забезпечували охорону публічної безпеки та порядку на вулицях міста. </a:t>
            </a:r>
            <a:endParaRPr lang="ru-RU" sz="1200">
              <a:latin typeface="Avenir Next Cyr Medium"/>
            </a:endParaRPr>
          </a:p>
          <a:p>
            <a:pPr algn="just">
              <a:buClr>
                <a:srgbClr val="000000"/>
              </a:buClr>
              <a:buSzPts val="1100"/>
              <a:buFont typeface="Arial" charset="0"/>
              <a:buNone/>
            </a:pPr>
            <a:r>
              <a:rPr lang="uk-UA" sz="1200">
                <a:latin typeface="Avenir Next Cyr Medium"/>
              </a:rPr>
              <a:t>2.    Складено протокол огляду місця події. </a:t>
            </a:r>
            <a:endParaRPr lang="ru-RU" sz="1200">
              <a:latin typeface="Avenir Next Cyr Medium"/>
            </a:endParaRPr>
          </a:p>
          <a:p>
            <a:pPr algn="just">
              <a:buClr>
                <a:srgbClr val="000000"/>
              </a:buClr>
              <a:buSzPts val="1100"/>
              <a:buFont typeface="Arial" charset="0"/>
              <a:buNone/>
            </a:pPr>
            <a:r>
              <a:rPr lang="uk-UA" sz="1200">
                <a:latin typeface="Avenir Next Cyr Medium"/>
              </a:rPr>
              <a:t>3.    Опитано потерпілого та свідків правопорушення. </a:t>
            </a:r>
            <a:endParaRPr lang="ru-RU" sz="1200">
              <a:latin typeface="Avenir Next Cyr Medium"/>
            </a:endParaRPr>
          </a:p>
          <a:p>
            <a:pPr algn="just">
              <a:buClr>
                <a:srgbClr val="000000"/>
              </a:buClr>
              <a:buSzPts val="1100"/>
              <a:buFont typeface="Arial" charset="0"/>
              <a:buNone/>
            </a:pPr>
            <a:r>
              <a:rPr lang="uk-UA" sz="1200">
                <a:latin typeface="Avenir Next Cyr Medium"/>
              </a:rPr>
              <a:t>4.    Проведено обхід магазинів, які розташовані неподалік  місця де було вчинено пограбування. </a:t>
            </a:r>
            <a:endParaRPr lang="ru-RU" sz="1200">
              <a:latin typeface="Avenir Next Cyr Medium"/>
            </a:endParaRPr>
          </a:p>
          <a:p>
            <a:pPr algn="just">
              <a:buClr>
                <a:srgbClr val="000000"/>
              </a:buClr>
              <a:buSzPts val="1100"/>
              <a:buFont typeface="Arial" charset="0"/>
              <a:buNone/>
            </a:pPr>
            <a:r>
              <a:rPr lang="uk-UA" sz="1200">
                <a:latin typeface="Avenir Next Cyr Medium"/>
              </a:rPr>
              <a:t>Виїздом на місце події встановлено, що даний злочин вчинений в публічному місці на маршруті патрулювання № 104. Вжитими заходами встановлено причетного до пограбування, якого затримано та пред’явлено підозру за ознаками складу кримінального правопорушення, передбаченого ч. 1 ст. 186 КК України.</a:t>
            </a:r>
            <a:r>
              <a:rPr lang="uk-UA" sz="1100">
                <a:latin typeface="Calibri" pitchFamily="34" charset="0"/>
              </a:rPr>
              <a:t> </a:t>
            </a:r>
            <a:endParaRPr lang="ru-RU">
              <a:latin typeface="Calibri" pitchFamily="34" charset="0"/>
            </a:endParaRPr>
          </a:p>
        </p:txBody>
      </p:sp>
      <p:sp>
        <p:nvSpPr>
          <p:cNvPr id="28674" name="Shape 2172"/>
          <p:cNvSpPr txBox="1">
            <a:spLocks noChangeArrowheads="1"/>
          </p:cNvSpPr>
          <p:nvPr/>
        </p:nvSpPr>
        <p:spPr bwMode="auto">
          <a:xfrm>
            <a:off x="1476375" y="765175"/>
            <a:ext cx="4124325" cy="582613"/>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b="1">
                <a:solidFill>
                  <a:srgbClr val="152A65"/>
                </a:solidFill>
                <a:latin typeface="Avenir"/>
                <a:ea typeface="Avenir"/>
                <a:cs typeface="Avenir"/>
                <a:sym typeface="Avenir"/>
              </a:rPr>
              <a:t>ПРИКЛАДИ ЗЛОЧИНІВ І  РОБОТИ ПОЛІЦІЇ ПО НИХ</a:t>
            </a:r>
            <a:endParaRPr lang="ru-RU">
              <a:latin typeface="Calibri" pitchFamily="34" charset="0"/>
            </a:endParaRPr>
          </a:p>
        </p:txBody>
      </p:sp>
      <p:sp>
        <p:nvSpPr>
          <p:cNvPr id="28675" name="Shape 2173"/>
          <p:cNvSpPr>
            <a:spLocks/>
          </p:cNvSpPr>
          <p:nvPr/>
        </p:nvSpPr>
        <p:spPr bwMode="auto">
          <a:xfrm>
            <a:off x="5762625" y="0"/>
            <a:ext cx="3381375" cy="6858000"/>
          </a:xfrm>
          <a:custGeom>
            <a:avLst/>
            <a:gdLst>
              <a:gd name="T0" fmla="*/ 0 w 4508500"/>
              <a:gd name="T1" fmla="*/ 6863637 h 6857365"/>
              <a:gd name="T2" fmla="*/ 338473 w 4508500"/>
              <a:gd name="T3" fmla="*/ 6863637 h 6857365"/>
              <a:gd name="T4" fmla="*/ 338473 w 4508500"/>
              <a:gd name="T5" fmla="*/ 0 h 6857365"/>
              <a:gd name="T6" fmla="*/ 0 w 4508500"/>
              <a:gd name="T7" fmla="*/ 0 h 6857365"/>
              <a:gd name="T8" fmla="*/ 0 w 4508500"/>
              <a:gd name="T9" fmla="*/ 6863637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0" y="6857276"/>
                </a:moveTo>
                <a:lnTo>
                  <a:pt x="4507890" y="6857276"/>
                </a:lnTo>
                <a:lnTo>
                  <a:pt x="4507890" y="0"/>
                </a:lnTo>
                <a:lnTo>
                  <a:pt x="0" y="0"/>
                </a:lnTo>
                <a:lnTo>
                  <a:pt x="0" y="6857276"/>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28676" name="Shape 2174"/>
          <p:cNvSpPr>
            <a:spLocks/>
          </p:cNvSpPr>
          <p:nvPr/>
        </p:nvSpPr>
        <p:spPr bwMode="auto">
          <a:xfrm>
            <a:off x="5580063" y="476250"/>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28677" name="Shape 2175"/>
          <p:cNvSpPr txBox="1">
            <a:spLocks noChangeArrowheads="1"/>
          </p:cNvSpPr>
          <p:nvPr/>
        </p:nvSpPr>
        <p:spPr bwMode="auto">
          <a:xfrm>
            <a:off x="5795963" y="115888"/>
            <a:ext cx="3240087" cy="4321175"/>
          </a:xfrm>
          <a:prstGeom prst="rect">
            <a:avLst/>
          </a:prstGeom>
          <a:noFill/>
          <a:ln w="9525">
            <a:noFill/>
            <a:miter lim="800000"/>
            <a:headEnd/>
            <a:tailEnd/>
          </a:ln>
        </p:spPr>
        <p:txBody>
          <a:bodyPr lIns="0" tIns="17125" rIns="0" bIns="0">
            <a:spAutoFit/>
          </a:bodyPr>
          <a:lstStyle/>
          <a:p>
            <a:pPr marL="44450" algn="ctr">
              <a:buClr>
                <a:srgbClr val="DCDDDD"/>
              </a:buClr>
              <a:buSzPts val="1600"/>
              <a:buFont typeface="Avenir"/>
              <a:buNone/>
            </a:pPr>
            <a:endParaRPr lang="uk-UA" sz="1600" b="1">
              <a:solidFill>
                <a:srgbClr val="FFFF00"/>
              </a:solidFill>
              <a:latin typeface="Avenir Next Cyr Medium"/>
              <a:ea typeface="Avenir"/>
              <a:cs typeface="Avenir"/>
              <a:sym typeface="Avenir"/>
            </a:endParaRPr>
          </a:p>
          <a:p>
            <a:pPr marL="44450" algn="ctr">
              <a:buClr>
                <a:srgbClr val="DCDDDD"/>
              </a:buClr>
              <a:buSzPts val="1600"/>
              <a:buFont typeface="Avenir"/>
              <a:buNone/>
            </a:pPr>
            <a:r>
              <a:rPr lang="uk-UA" sz="1600" b="1">
                <a:solidFill>
                  <a:srgbClr val="FFFF00"/>
                </a:solidFill>
                <a:latin typeface="Avenir Next Cyr Medium"/>
                <a:ea typeface="Avenir"/>
                <a:cs typeface="Avenir"/>
                <a:sym typeface="Avenir"/>
              </a:rPr>
              <a:t>Що треба зробити?</a:t>
            </a:r>
          </a:p>
          <a:p>
            <a:pPr marL="44450">
              <a:buClr>
                <a:srgbClr val="DCDDDD"/>
              </a:buClr>
              <a:buSzPts val="1600"/>
              <a:buFont typeface="Avenir"/>
              <a:buNone/>
            </a:pPr>
            <a:endParaRPr lang="ru-RU" sz="1600">
              <a:latin typeface="Avenir Next Cyr Medium"/>
              <a:ea typeface="Avenir"/>
              <a:cs typeface="Avenir"/>
              <a:sym typeface="Avenir"/>
            </a:endParaRPr>
          </a:p>
          <a:p>
            <a:pPr marL="44450" algn="just">
              <a:buClr>
                <a:srgbClr val="FFFFFF"/>
              </a:buClr>
              <a:buSzPts val="1400"/>
              <a:buFont typeface="Arial" charset="0"/>
              <a:buChar char="•"/>
            </a:pPr>
            <a:r>
              <a:rPr lang="uk-UA">
                <a:solidFill>
                  <a:srgbClr val="FFFFFF"/>
                </a:solidFill>
                <a:latin typeface="Avenir Next Cyr Medium"/>
              </a:rPr>
              <a:t>Збільшити кількість патрулів у означених місцях в темний час доби</a:t>
            </a:r>
            <a:endParaRPr lang="ru-RU">
              <a:latin typeface="Avenir Next Cyr Medium"/>
            </a:endParaRPr>
          </a:p>
          <a:p>
            <a:pPr marL="44450" algn="just">
              <a:buClr>
                <a:srgbClr val="FFFFFF"/>
              </a:buClr>
              <a:buSzPts val="1400"/>
            </a:pPr>
            <a:endParaRPr lang="ru-RU">
              <a:latin typeface="Avenir Next Cyr Medium"/>
            </a:endParaRPr>
          </a:p>
          <a:p>
            <a:pPr marL="44450" algn="just">
              <a:buClr>
                <a:srgbClr val="FFFFFF"/>
              </a:buClr>
              <a:buSzPts val="1400"/>
              <a:buFont typeface="Arial" charset="0"/>
              <a:buChar char="•"/>
            </a:pPr>
            <a:r>
              <a:rPr lang="uk-UA">
                <a:solidFill>
                  <a:srgbClr val="FFFFFF"/>
                </a:solidFill>
                <a:latin typeface="Avenir Next Cyr Medium"/>
              </a:rPr>
              <a:t>Проводити роз’яснювальну роботу серед громадян, здійснювати виступи у ЗМІ за темами: «Як не стати об’єктом злочинного посягання» та «Первинні дії потерпілого у разі скоєння у відношенню до нього злочину». </a:t>
            </a:r>
            <a:endParaRPr lang="ru-RU">
              <a:latin typeface="Avenir Next Cyr Medium"/>
            </a:endParaRPr>
          </a:p>
        </p:txBody>
      </p:sp>
      <p:sp>
        <p:nvSpPr>
          <p:cNvPr id="28678" name="Shape 2201"/>
          <p:cNvSpPr txBox="1">
            <a:spLocks noChangeArrowheads="1"/>
          </p:cNvSpPr>
          <p:nvPr/>
        </p:nvSpPr>
        <p:spPr bwMode="auto">
          <a:xfrm>
            <a:off x="179388" y="2636838"/>
            <a:ext cx="1125537" cy="812800"/>
          </a:xfrm>
          <a:prstGeom prst="rect">
            <a:avLst/>
          </a:prstGeom>
          <a:noFill/>
          <a:ln w="9525">
            <a:noFill/>
            <a:miter lim="800000"/>
            <a:headEnd/>
            <a:tailEnd/>
          </a:ln>
        </p:spPr>
        <p:txBody>
          <a:bodyPr lIns="0" tIns="12700" rIns="0" bIns="0">
            <a:spAutoFit/>
          </a:bodyPr>
          <a:lstStyle/>
          <a:p>
            <a:pPr marL="12700">
              <a:buClr>
                <a:srgbClr val="000000"/>
              </a:buClr>
              <a:buSzPts val="1000"/>
              <a:buFont typeface="Calibri" pitchFamily="34" charset="0"/>
              <a:buNone/>
            </a:pPr>
            <a:r>
              <a:rPr lang="uk-UA" sz="1000">
                <a:latin typeface="Avenir Next Cyr Medium"/>
                <a:sym typeface="Calibri" pitchFamily="34" charset="0"/>
              </a:rPr>
              <a:t>Центр міста</a:t>
            </a:r>
          </a:p>
          <a:p>
            <a:pPr marL="12700">
              <a:buClr>
                <a:srgbClr val="000000"/>
              </a:buClr>
              <a:buSzPts val="1000"/>
              <a:buFont typeface="Calibri" pitchFamily="34" charset="0"/>
              <a:buNone/>
            </a:pPr>
            <a:endParaRPr lang="ru-RU" sz="1000">
              <a:latin typeface="Avenir Next Cyr Medium"/>
            </a:endParaRPr>
          </a:p>
          <a:p>
            <a:pPr marL="12700">
              <a:spcBef>
                <a:spcPts val="100"/>
              </a:spcBef>
              <a:buClr>
                <a:srgbClr val="000000"/>
              </a:buClr>
              <a:buSzPts val="1000"/>
              <a:buFont typeface="Calibri" pitchFamily="34" charset="0"/>
              <a:buNone/>
            </a:pPr>
            <a:r>
              <a:rPr lang="uk-UA" sz="1000">
                <a:latin typeface="Avenir Next Cyr Medium"/>
                <a:sym typeface="Calibri" pitchFamily="34" charset="0"/>
              </a:rPr>
              <a:t>М-н Будівельників</a:t>
            </a:r>
          </a:p>
          <a:p>
            <a:pPr marL="12700">
              <a:spcBef>
                <a:spcPts val="100"/>
              </a:spcBef>
              <a:buClr>
                <a:srgbClr val="000000"/>
              </a:buClr>
              <a:buSzPts val="1000"/>
              <a:buFont typeface="Calibri" pitchFamily="34" charset="0"/>
              <a:buNone/>
            </a:pPr>
            <a:endParaRPr lang="ru-RU" sz="1000">
              <a:latin typeface="Avenir Next Cyr Medium"/>
              <a:sym typeface="Calibri" pitchFamily="34" charset="0"/>
            </a:endParaRPr>
          </a:p>
          <a:p>
            <a:pPr marL="12700">
              <a:spcBef>
                <a:spcPts val="100"/>
              </a:spcBef>
              <a:buClr>
                <a:srgbClr val="000000"/>
              </a:buClr>
              <a:buSzPts val="1000"/>
              <a:buFont typeface="Calibri" pitchFamily="34" charset="0"/>
              <a:buNone/>
            </a:pPr>
            <a:r>
              <a:rPr lang="uk-UA" sz="1000">
                <a:latin typeface="Avenir Next Cyr Medium"/>
                <a:sym typeface="Calibri" pitchFamily="34" charset="0"/>
              </a:rPr>
              <a:t>Промислова зона</a:t>
            </a:r>
            <a:endParaRPr lang="ru-RU" sz="1000">
              <a:latin typeface="Avenir Next Cyr Medium"/>
            </a:endParaRPr>
          </a:p>
        </p:txBody>
      </p:sp>
      <p:sp>
        <p:nvSpPr>
          <p:cNvPr id="28679" name="Shape 2202"/>
          <p:cNvSpPr txBox="1">
            <a:spLocks noChangeArrowheads="1"/>
          </p:cNvSpPr>
          <p:nvPr/>
        </p:nvSpPr>
        <p:spPr bwMode="auto">
          <a:xfrm>
            <a:off x="231775" y="1957388"/>
            <a:ext cx="1109663" cy="527050"/>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100" b="1">
                <a:solidFill>
                  <a:srgbClr val="152A65"/>
                </a:solidFill>
                <a:latin typeface="Avenir"/>
                <a:ea typeface="Avenir"/>
                <a:cs typeface="Avenir"/>
                <a:sym typeface="Avenir"/>
              </a:rPr>
              <a:t>МІСЦЯ СКОЄННЯ  ЗЛОЧИНІВ</a:t>
            </a:r>
            <a:endParaRPr lang="ru-RU" sz="1100">
              <a:latin typeface="Calibri" pitchFamily="34" charset="0"/>
            </a:endParaRPr>
          </a:p>
        </p:txBody>
      </p:sp>
      <p:pic>
        <p:nvPicPr>
          <p:cNvPr id="28680" name="Рисунок 34"/>
          <p:cNvPicPr>
            <a:picLocks noChangeAspect="1"/>
          </p:cNvPicPr>
          <p:nvPr/>
        </p:nvPicPr>
        <p:blipFill>
          <a:blip r:embed="rId3"/>
          <a:srcRect/>
          <a:stretch>
            <a:fillRect/>
          </a:stretch>
        </p:blipFill>
        <p:spPr bwMode="auto">
          <a:xfrm>
            <a:off x="0" y="0"/>
            <a:ext cx="1116013" cy="1116013"/>
          </a:xfrm>
          <a:prstGeom prst="rect">
            <a:avLst/>
          </a:prstGeom>
          <a:noFill/>
          <a:ln w="9525">
            <a:noFill/>
            <a:miter lim="800000"/>
            <a:headEnd/>
            <a:tailEnd/>
          </a:ln>
        </p:spPr>
      </p:pic>
      <p:sp>
        <p:nvSpPr>
          <p:cNvPr id="28681" name="Shape 2078"/>
          <p:cNvSpPr>
            <a:spLocks noGrp="1" noChangeArrowheads="1"/>
          </p:cNvSpPr>
          <p:nvPr>
            <p:ph type="title"/>
          </p:nvPr>
        </p:nvSpPr>
        <p:spPr>
          <a:xfrm>
            <a:off x="323850" y="260350"/>
            <a:ext cx="4762500" cy="446088"/>
          </a:xfrm>
        </p:spPr>
        <p:txBody>
          <a:bodyPr lIns="0" tIns="34925" rIns="0" bIns="0">
            <a:spAutoFit/>
          </a:bodyPr>
          <a:lstStyle/>
          <a:p>
            <a:pPr marL="12700" eaLnBrk="1" hangingPunct="1">
              <a:lnSpc>
                <a:spcPct val="111000"/>
              </a:lnSpc>
              <a:buClr>
                <a:srgbClr val="BDC0C1"/>
              </a:buClr>
              <a:buSzPts val="1900"/>
              <a:buFont typeface="Avenir"/>
              <a:buNone/>
            </a:pPr>
            <a:r>
              <a:rPr lang="uk-UA" sz="2400" b="1" smtClean="0">
                <a:solidFill>
                  <a:srgbClr val="BDC0C1"/>
                </a:solidFill>
                <a:ea typeface="Avenir"/>
                <a:cs typeface="Avenir"/>
                <a:sym typeface="Avenir"/>
              </a:rPr>
              <a:t>Безпечні  вулиці</a:t>
            </a:r>
            <a:endParaRPr lang="ru-RU" sz="2400" b="1"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hape 2208"/>
          <p:cNvSpPr>
            <a:spLocks noChangeArrowheads="1"/>
          </p:cNvSpPr>
          <p:nvPr/>
        </p:nvSpPr>
        <p:spPr bwMode="auto">
          <a:xfrm>
            <a:off x="2916238" y="1303338"/>
            <a:ext cx="2592387" cy="425450"/>
          </a:xfrm>
          <a:custGeom>
            <a:avLst/>
            <a:gdLst>
              <a:gd name="T0" fmla="*/ 0 w 1924050"/>
              <a:gd name="T1" fmla="*/ 0 h 2133600"/>
              <a:gd name="T2" fmla="*/ 1924050 w 1924050"/>
              <a:gd name="T3" fmla="*/ 2133600 h 2133600"/>
            </a:gdLst>
            <a:ahLst/>
            <a:cxnLst/>
            <a:rect l="T0" t="T1" r="T2" b="T3"/>
            <a:pathLst>
              <a:path w="1924050" h="2133600" extrusionOk="0">
                <a:moveTo>
                  <a:pt x="1923440" y="0"/>
                </a:moveTo>
                <a:lnTo>
                  <a:pt x="145440" y="0"/>
                </a:lnTo>
                <a:lnTo>
                  <a:pt x="145440" y="150876"/>
                </a:lnTo>
                <a:lnTo>
                  <a:pt x="0" y="296329"/>
                </a:lnTo>
                <a:lnTo>
                  <a:pt x="145440" y="441769"/>
                </a:lnTo>
                <a:lnTo>
                  <a:pt x="145440" y="2133587"/>
                </a:lnTo>
                <a:lnTo>
                  <a:pt x="1923440" y="2133587"/>
                </a:lnTo>
                <a:lnTo>
                  <a:pt x="1923440" y="0"/>
                </a:lnTo>
                <a:close/>
              </a:path>
            </a:pathLst>
          </a:custGeom>
          <a:solidFill>
            <a:srgbClr val="EEEEEE"/>
          </a:solidFill>
          <a:ln w="9525">
            <a:noFill/>
            <a:miter lim="800000"/>
            <a:headEnd/>
            <a:tailEnd/>
          </a:ln>
        </p:spPr>
        <p:txBody>
          <a:bodyPr lIns="0" tIns="0" rIns="0" bIns="0" anchor="ctr" anchorCtr="1">
            <a:spAutoFit/>
          </a:bodyPr>
          <a:lstStyle/>
          <a:p>
            <a:pPr marL="12700" algn="just">
              <a:buClr>
                <a:srgbClr val="58595B"/>
              </a:buClr>
              <a:buSzPts val="1200"/>
              <a:buFont typeface="Calibri" pitchFamily="34" charset="0"/>
              <a:buNone/>
            </a:pPr>
            <a:r>
              <a:rPr lang="uk-UA" sz="1400">
                <a:latin typeface="Calibri" pitchFamily="34" charset="0"/>
                <a:sym typeface="Calibri" pitchFamily="34" charset="0"/>
              </a:rPr>
              <a:t>З незаконного обігу вилучено 1911 г наркотичних речовин.</a:t>
            </a:r>
            <a:endParaRPr lang="ru-RU" sz="1400">
              <a:latin typeface="Calibri" pitchFamily="34" charset="0"/>
            </a:endParaRPr>
          </a:p>
        </p:txBody>
      </p:sp>
      <p:sp>
        <p:nvSpPr>
          <p:cNvPr id="30722" name="Shape 2209"/>
          <p:cNvSpPr txBox="1">
            <a:spLocks noChangeArrowheads="1"/>
          </p:cNvSpPr>
          <p:nvPr/>
        </p:nvSpPr>
        <p:spPr bwMode="auto">
          <a:xfrm>
            <a:off x="1187450" y="333375"/>
            <a:ext cx="2946400" cy="444500"/>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Безпечні  вулиці</a:t>
            </a:r>
            <a:endParaRPr lang="ru-RU" sz="2400">
              <a:latin typeface="Calibri" pitchFamily="34" charset="0"/>
            </a:endParaRPr>
          </a:p>
        </p:txBody>
      </p:sp>
      <p:sp>
        <p:nvSpPr>
          <p:cNvPr id="30723" name="Shape 2234"/>
          <p:cNvSpPr txBox="1">
            <a:spLocks noChangeArrowheads="1"/>
          </p:cNvSpPr>
          <p:nvPr/>
        </p:nvSpPr>
        <p:spPr bwMode="auto">
          <a:xfrm>
            <a:off x="0" y="2924175"/>
            <a:ext cx="1322388" cy="571500"/>
          </a:xfrm>
          <a:prstGeom prst="rect">
            <a:avLst/>
          </a:prstGeom>
          <a:noFill/>
          <a:ln w="9525">
            <a:noFill/>
            <a:miter lim="800000"/>
            <a:headEnd/>
            <a:tailEnd/>
          </a:ln>
        </p:spPr>
        <p:txBody>
          <a:bodyPr lIns="0" tIns="0" rIns="0" bIns="0">
            <a:spAutoFit/>
          </a:bodyPr>
          <a:lstStyle/>
          <a:p>
            <a:pPr marL="12700" indent="44450" algn="ctr">
              <a:lnSpc>
                <a:spcPct val="103000"/>
              </a:lnSpc>
              <a:buClr>
                <a:srgbClr val="152A65"/>
              </a:buClr>
              <a:buSzPts val="900"/>
              <a:buFont typeface="Avenir"/>
              <a:buNone/>
            </a:pPr>
            <a:r>
              <a:rPr lang="uk-UA" sz="900" b="1">
                <a:solidFill>
                  <a:srgbClr val="152A65"/>
                </a:solidFill>
                <a:latin typeface="Avenir"/>
                <a:ea typeface="Avenir"/>
                <a:cs typeface="Avenir"/>
                <a:sym typeface="Avenir"/>
              </a:rPr>
              <a:t>ЗЛОЧИНИ, СКОЄНІ В СТАНІ  АЛКОГОЛЬНОГО СП’ЯНІННЯ</a:t>
            </a:r>
            <a:endParaRPr lang="ru-RU">
              <a:latin typeface="Calibri" pitchFamily="34" charset="0"/>
            </a:endParaRPr>
          </a:p>
        </p:txBody>
      </p:sp>
      <p:sp>
        <p:nvSpPr>
          <p:cNvPr id="30724" name="Shape 2235"/>
          <p:cNvSpPr txBox="1">
            <a:spLocks noChangeArrowheads="1"/>
          </p:cNvSpPr>
          <p:nvPr/>
        </p:nvSpPr>
        <p:spPr bwMode="auto">
          <a:xfrm>
            <a:off x="1979613" y="2781300"/>
            <a:ext cx="1079500" cy="627063"/>
          </a:xfrm>
          <a:prstGeom prst="rect">
            <a:avLst/>
          </a:prstGeom>
          <a:noFill/>
          <a:ln w="9525">
            <a:noFill/>
            <a:miter lim="800000"/>
            <a:headEnd/>
            <a:tailEnd/>
          </a:ln>
        </p:spPr>
        <p:txBody>
          <a:bodyPr lIns="0" tIns="9967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31</a:t>
            </a:r>
            <a:endParaRPr lang="ru-RU" sz="2400">
              <a:solidFill>
                <a:srgbClr val="152A65"/>
              </a:solidFill>
              <a:latin typeface="Avenir Next Cyr Medium"/>
              <a:ea typeface="Avenir"/>
              <a:cs typeface="Avenir"/>
              <a:sym typeface="Avenir"/>
            </a:endParaRPr>
          </a:p>
          <a:p>
            <a:pPr marL="12700">
              <a:spcBef>
                <a:spcPts val="200"/>
              </a:spcBef>
              <a:buClr>
                <a:srgbClr val="152A65"/>
              </a:buClr>
              <a:buSzPts val="900"/>
              <a:buFont typeface="Avenir"/>
              <a:buNone/>
            </a:pPr>
            <a:r>
              <a:rPr lang="uk-UA" sz="900" b="1">
                <a:solidFill>
                  <a:srgbClr val="152A65"/>
                </a:solidFill>
                <a:latin typeface="Avenir Next Cyr Medium"/>
                <a:ea typeface="Avenir"/>
                <a:cs typeface="Avenir"/>
                <a:sym typeface="Avenir"/>
              </a:rPr>
              <a:t>НАРКОЗЛОЧИНИ</a:t>
            </a:r>
            <a:endParaRPr lang="ru-RU">
              <a:latin typeface="Avenir Next Cyr Medium"/>
            </a:endParaRPr>
          </a:p>
        </p:txBody>
      </p:sp>
      <p:sp>
        <p:nvSpPr>
          <p:cNvPr id="30725" name="Shape 2236"/>
          <p:cNvSpPr txBox="1">
            <a:spLocks noChangeArrowheads="1"/>
          </p:cNvSpPr>
          <p:nvPr/>
        </p:nvSpPr>
        <p:spPr bwMode="auto">
          <a:xfrm>
            <a:off x="1908175" y="1628775"/>
            <a:ext cx="1439863" cy="781050"/>
          </a:xfrm>
          <a:prstGeom prst="rect">
            <a:avLst/>
          </a:prstGeom>
          <a:noFill/>
          <a:ln w="9525">
            <a:noFill/>
            <a:miter lim="800000"/>
            <a:headEnd/>
            <a:tailEnd/>
          </a:ln>
        </p:spPr>
        <p:txBody>
          <a:bodyPr lIns="0" tIns="9967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0</a:t>
            </a:r>
            <a:endParaRPr lang="ru-RU" sz="2400">
              <a:solidFill>
                <a:srgbClr val="152A65"/>
              </a:solidFill>
              <a:latin typeface="Avenir Next Cyr Medium"/>
              <a:ea typeface="Avenir"/>
              <a:cs typeface="Avenir"/>
              <a:sym typeface="Avenir"/>
            </a:endParaRPr>
          </a:p>
          <a:p>
            <a:pPr marL="12700">
              <a:lnSpc>
                <a:spcPct val="103000"/>
              </a:lnSpc>
              <a:spcBef>
                <a:spcPts val="200"/>
              </a:spcBef>
              <a:buClr>
                <a:srgbClr val="152A65"/>
              </a:buClr>
              <a:buSzPts val="900"/>
              <a:buFont typeface="Avenir"/>
              <a:buNone/>
            </a:pPr>
            <a:r>
              <a:rPr lang="uk-UA" sz="900" b="1">
                <a:solidFill>
                  <a:srgbClr val="152A65"/>
                </a:solidFill>
                <a:latin typeface="Avenir Next Cyr Medium"/>
                <a:ea typeface="Avenir"/>
                <a:cs typeface="Avenir"/>
                <a:sym typeface="Avenir"/>
              </a:rPr>
              <a:t>НЕЗАКОННА ТОРГІВЛЯ  АЛКОГОЛЕМ</a:t>
            </a:r>
            <a:endParaRPr lang="ru-RU">
              <a:latin typeface="Avenir Next Cyr Medium"/>
            </a:endParaRPr>
          </a:p>
        </p:txBody>
      </p:sp>
      <p:sp>
        <p:nvSpPr>
          <p:cNvPr id="30726" name="Shape 2237"/>
          <p:cNvSpPr txBox="1">
            <a:spLocks noChangeArrowheads="1"/>
          </p:cNvSpPr>
          <p:nvPr/>
        </p:nvSpPr>
        <p:spPr bwMode="auto">
          <a:xfrm>
            <a:off x="2019300" y="1517650"/>
            <a:ext cx="130175" cy="654050"/>
          </a:xfrm>
          <a:prstGeom prst="rect">
            <a:avLst/>
          </a:prstGeom>
          <a:noFill/>
          <a:ln w="9525">
            <a:noFill/>
            <a:miter lim="800000"/>
            <a:headEnd/>
            <a:tailEnd/>
          </a:ln>
        </p:spPr>
        <p:txBody>
          <a:bodyPr lIns="0" tIns="99675" rIns="0" bIns="0">
            <a:spAutoFit/>
          </a:bodyPr>
          <a:lstStyle/>
          <a:p>
            <a:pPr marL="12700">
              <a:buClr>
                <a:srgbClr val="173B64"/>
              </a:buClr>
              <a:buSzPts val="2400"/>
              <a:buFont typeface="Avenir"/>
              <a:buNone/>
            </a:pPr>
            <a:r>
              <a:rPr lang="uk-UA" sz="2400" b="1" u="sng">
                <a:solidFill>
                  <a:srgbClr val="173B64"/>
                </a:solidFill>
                <a:latin typeface="Avenir"/>
                <a:ea typeface="Avenir"/>
                <a:cs typeface="Avenir"/>
                <a:sym typeface="Avenir"/>
              </a:rPr>
              <a:t>  </a:t>
            </a:r>
            <a:endParaRPr lang="ru-RU" sz="2400">
              <a:latin typeface="Avenir"/>
              <a:ea typeface="Avenir"/>
              <a:cs typeface="Avenir"/>
              <a:sym typeface="Avenir"/>
            </a:endParaRPr>
          </a:p>
          <a:p>
            <a:pPr marL="12700">
              <a:spcBef>
                <a:spcPts val="200"/>
              </a:spcBef>
              <a:buClr>
                <a:srgbClr val="173B64"/>
              </a:buClr>
              <a:buSzPts val="900"/>
              <a:buFont typeface="Times New Roman" pitchFamily="18" charset="0"/>
              <a:buNone/>
            </a:pPr>
            <a:r>
              <a:rPr lang="uk-UA" sz="900" u="sng">
                <a:solidFill>
                  <a:srgbClr val="173B64"/>
                </a:solidFill>
                <a:latin typeface="Times New Roman" pitchFamily="18" charset="0"/>
                <a:cs typeface="Times New Roman" pitchFamily="18" charset="0"/>
                <a:sym typeface="Times New Roman" pitchFamily="18" charset="0"/>
              </a:rPr>
              <a:t>  </a:t>
            </a:r>
            <a:endParaRPr lang="ru-RU">
              <a:latin typeface="Calibri" pitchFamily="34" charset="0"/>
            </a:endParaRPr>
          </a:p>
        </p:txBody>
      </p:sp>
      <p:sp>
        <p:nvSpPr>
          <p:cNvPr id="30727" name="Shape 2238"/>
          <p:cNvSpPr txBox="1">
            <a:spLocks noChangeArrowheads="1"/>
          </p:cNvSpPr>
          <p:nvPr/>
        </p:nvSpPr>
        <p:spPr bwMode="auto">
          <a:xfrm>
            <a:off x="179388" y="4221163"/>
            <a:ext cx="1408112" cy="892175"/>
          </a:xfrm>
          <a:prstGeom prst="rect">
            <a:avLst/>
          </a:prstGeom>
          <a:noFill/>
          <a:ln w="9525">
            <a:noFill/>
            <a:miter lim="800000"/>
            <a:headEnd/>
            <a:tailEnd/>
          </a:ln>
        </p:spPr>
        <p:txBody>
          <a:bodyPr lIns="0" tIns="12700" rIns="0" bIns="0">
            <a:spAutoFit/>
          </a:bodyPr>
          <a:lstStyle/>
          <a:p>
            <a:pPr marL="12700">
              <a:buClr>
                <a:srgbClr val="000000"/>
              </a:buClr>
              <a:buSzPts val="1000"/>
              <a:buFont typeface="Calibri" pitchFamily="34" charset="0"/>
              <a:buNone/>
            </a:pPr>
            <a:r>
              <a:rPr lang="uk-UA" sz="1100">
                <a:latin typeface="Avenir Next Cyr Medium"/>
                <a:sym typeface="Calibri" pitchFamily="34" charset="0"/>
              </a:rPr>
              <a:t>Центр міста</a:t>
            </a:r>
          </a:p>
          <a:p>
            <a:pPr marL="12700">
              <a:buClr>
                <a:srgbClr val="000000"/>
              </a:buClr>
              <a:buSzPts val="1000"/>
              <a:buFont typeface="Calibri" pitchFamily="34" charset="0"/>
              <a:buNone/>
            </a:pPr>
            <a:endParaRPr lang="ru-RU" sz="1100">
              <a:latin typeface="Avenir Next Cyr Medium"/>
            </a:endParaRPr>
          </a:p>
          <a:p>
            <a:pPr marL="12700">
              <a:spcBef>
                <a:spcPts val="100"/>
              </a:spcBef>
              <a:buClr>
                <a:srgbClr val="000000"/>
              </a:buClr>
              <a:buSzPts val="1000"/>
              <a:buFont typeface="Calibri" pitchFamily="34" charset="0"/>
              <a:buNone/>
            </a:pPr>
            <a:r>
              <a:rPr lang="uk-UA" sz="1100">
                <a:latin typeface="Avenir Next Cyr Medium"/>
                <a:sym typeface="Calibri" pitchFamily="34" charset="0"/>
              </a:rPr>
              <a:t>М-н Будівельників</a:t>
            </a:r>
          </a:p>
          <a:p>
            <a:pPr marL="12700">
              <a:spcBef>
                <a:spcPts val="100"/>
              </a:spcBef>
              <a:buClr>
                <a:srgbClr val="000000"/>
              </a:buClr>
              <a:buSzPts val="1000"/>
              <a:buFont typeface="Calibri" pitchFamily="34" charset="0"/>
              <a:buNone/>
            </a:pPr>
            <a:endParaRPr lang="ru-RU" sz="1100">
              <a:latin typeface="Avenir Next Cyr Medium"/>
              <a:sym typeface="Calibri" pitchFamily="34" charset="0"/>
            </a:endParaRPr>
          </a:p>
          <a:p>
            <a:pPr marL="12700">
              <a:spcBef>
                <a:spcPts val="100"/>
              </a:spcBef>
              <a:buClr>
                <a:srgbClr val="000000"/>
              </a:buClr>
              <a:buSzPts val="1000"/>
              <a:buFont typeface="Calibri" pitchFamily="34" charset="0"/>
              <a:buNone/>
            </a:pPr>
            <a:r>
              <a:rPr lang="uk-UA" sz="1100">
                <a:latin typeface="Avenir Next Cyr Medium"/>
                <a:sym typeface="Calibri" pitchFamily="34" charset="0"/>
              </a:rPr>
              <a:t>Промислова зона</a:t>
            </a:r>
            <a:endParaRPr lang="ru-RU" sz="1100">
              <a:latin typeface="Avenir Next Cyr Medium"/>
            </a:endParaRPr>
          </a:p>
        </p:txBody>
      </p:sp>
      <p:sp>
        <p:nvSpPr>
          <p:cNvPr id="30728" name="Shape 2239"/>
          <p:cNvSpPr txBox="1">
            <a:spLocks noChangeArrowheads="1"/>
          </p:cNvSpPr>
          <p:nvPr/>
        </p:nvSpPr>
        <p:spPr bwMode="auto">
          <a:xfrm>
            <a:off x="250825" y="3789363"/>
            <a:ext cx="909638" cy="292100"/>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НЕБЕЗПЕЧНІ МІСЦЯ</a:t>
            </a:r>
            <a:endParaRPr lang="ru-RU">
              <a:latin typeface="Calibri" pitchFamily="34" charset="0"/>
            </a:endParaRPr>
          </a:p>
        </p:txBody>
      </p:sp>
      <p:sp>
        <p:nvSpPr>
          <p:cNvPr id="30729" name="Shape 2240"/>
          <p:cNvSpPr txBox="1">
            <a:spLocks noChangeArrowheads="1"/>
          </p:cNvSpPr>
          <p:nvPr/>
        </p:nvSpPr>
        <p:spPr bwMode="auto">
          <a:xfrm>
            <a:off x="1619250" y="4221163"/>
            <a:ext cx="1728788" cy="2016125"/>
          </a:xfrm>
          <a:prstGeom prst="rect">
            <a:avLst/>
          </a:prstGeom>
          <a:noFill/>
          <a:ln w="9525">
            <a:noFill/>
            <a:miter lim="800000"/>
            <a:headEnd/>
            <a:tailEnd/>
          </a:ln>
        </p:spPr>
        <p:txBody>
          <a:bodyPr lIns="0" tIns="12700" rIns="0" bIns="0">
            <a:spAutoFit/>
          </a:bodyPr>
          <a:lstStyle/>
          <a:p>
            <a:pPr>
              <a:buClr>
                <a:srgbClr val="000000"/>
              </a:buClr>
              <a:buSzPts val="1000"/>
              <a:buFont typeface="Arial" charset="0"/>
              <a:buNone/>
            </a:pPr>
            <a:r>
              <a:rPr lang="uk-UA" sz="1100">
                <a:latin typeface="Avenir Next Cyr Medium"/>
              </a:rPr>
              <a:t>В м. Вараш проживає </a:t>
            </a:r>
            <a:r>
              <a:rPr lang="uk-UA" sz="1100" b="1">
                <a:latin typeface="Avenir Next Cyr Medium"/>
              </a:rPr>
              <a:t>488 </a:t>
            </a:r>
            <a:r>
              <a:rPr lang="uk-UA" sz="1100">
                <a:latin typeface="Avenir Next Cyr Medium"/>
              </a:rPr>
              <a:t>осіб, які перебувають на обліку поліції. Серед них:</a:t>
            </a:r>
            <a:endParaRPr lang="ru-RU" sz="1100">
              <a:latin typeface="Avenir Next Cyr Medium"/>
            </a:endParaRPr>
          </a:p>
          <a:p>
            <a:pPr>
              <a:buClr>
                <a:srgbClr val="000000"/>
              </a:buClr>
              <a:buSzPts val="1000"/>
              <a:buFont typeface="Arial" charset="0"/>
              <a:buNone/>
            </a:pPr>
            <a:r>
              <a:rPr lang="uk-UA" sz="1100" b="1">
                <a:latin typeface="Avenir Next Cyr Medium"/>
              </a:rPr>
              <a:t>39</a:t>
            </a:r>
            <a:r>
              <a:rPr lang="uk-UA" sz="1100">
                <a:latin typeface="Avenir Next Cyr Medium"/>
              </a:rPr>
              <a:t> раніше засуджених;</a:t>
            </a:r>
            <a:endParaRPr lang="ru-RU" sz="1100">
              <a:latin typeface="Avenir Next Cyr Medium"/>
            </a:endParaRPr>
          </a:p>
          <a:p>
            <a:pPr>
              <a:buClr>
                <a:srgbClr val="000000"/>
              </a:buClr>
              <a:buSzPts val="1000"/>
              <a:buFont typeface="Arial" charset="0"/>
              <a:buNone/>
            </a:pPr>
            <a:r>
              <a:rPr lang="uk-UA" sz="1100" b="1">
                <a:latin typeface="Avenir Next Cyr Medium"/>
              </a:rPr>
              <a:t>136</a:t>
            </a:r>
            <a:r>
              <a:rPr lang="uk-UA" sz="1100">
                <a:latin typeface="Avenir Next Cyr Medium"/>
              </a:rPr>
              <a:t> сімейних бешкетників;</a:t>
            </a:r>
            <a:endParaRPr lang="ru-RU" sz="1100">
              <a:latin typeface="Avenir Next Cyr Medium"/>
            </a:endParaRPr>
          </a:p>
          <a:p>
            <a:pPr>
              <a:buClr>
                <a:srgbClr val="000000"/>
              </a:buClr>
              <a:buSzPts val="1000"/>
              <a:buFont typeface="Arial" charset="0"/>
              <a:buNone/>
            </a:pPr>
            <a:r>
              <a:rPr lang="uk-UA" sz="1100" b="1">
                <a:latin typeface="Avenir Next Cyr Medium"/>
              </a:rPr>
              <a:t>8</a:t>
            </a:r>
            <a:r>
              <a:rPr lang="uk-UA" sz="1100">
                <a:latin typeface="Avenir Next Cyr Medium"/>
              </a:rPr>
              <a:t> осіб під адміністративним наглядом;</a:t>
            </a:r>
            <a:endParaRPr lang="ru-RU" sz="1100">
              <a:latin typeface="Avenir Next Cyr Medium"/>
            </a:endParaRPr>
          </a:p>
          <a:p>
            <a:pPr>
              <a:buClr>
                <a:srgbClr val="000000"/>
              </a:buClr>
              <a:buSzPts val="1000"/>
              <a:buFont typeface="Arial" charset="0"/>
              <a:buNone/>
            </a:pPr>
            <a:r>
              <a:rPr lang="uk-UA" sz="1100" b="1">
                <a:latin typeface="Avenir Next Cyr Medium"/>
              </a:rPr>
              <a:t>30</a:t>
            </a:r>
            <a:r>
              <a:rPr lang="uk-UA" sz="1100">
                <a:latin typeface="Avenir Next Cyr Medium"/>
              </a:rPr>
              <a:t> осіб, що засуджені до покарання, не пов’язаного з позбавленням волі </a:t>
            </a:r>
            <a:endParaRPr lang="ru-RU" sz="1100">
              <a:latin typeface="Avenir Next Cyr Medium"/>
            </a:endParaRPr>
          </a:p>
          <a:p>
            <a:pPr>
              <a:buClr>
                <a:srgbClr val="000000"/>
              </a:buClr>
              <a:buFont typeface="Arial" charset="0"/>
              <a:buNone/>
            </a:pPr>
            <a:endParaRPr lang="ru-RU" sz="1000">
              <a:latin typeface="Calibri" pitchFamily="34" charset="0"/>
            </a:endParaRPr>
          </a:p>
        </p:txBody>
      </p:sp>
      <p:sp>
        <p:nvSpPr>
          <p:cNvPr id="30730" name="Shape 2241"/>
          <p:cNvSpPr txBox="1">
            <a:spLocks noChangeArrowheads="1"/>
          </p:cNvSpPr>
          <p:nvPr/>
        </p:nvSpPr>
        <p:spPr bwMode="auto">
          <a:xfrm>
            <a:off x="1692275" y="3789363"/>
            <a:ext cx="1201738" cy="292100"/>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ПІДОБЛІКОВИЙ ЕЛЕМЕНТ</a:t>
            </a:r>
            <a:endParaRPr lang="ru-RU">
              <a:latin typeface="Calibri" pitchFamily="34" charset="0"/>
            </a:endParaRPr>
          </a:p>
        </p:txBody>
      </p:sp>
      <p:sp>
        <p:nvSpPr>
          <p:cNvPr id="30731" name="Shape 2242"/>
          <p:cNvSpPr txBox="1">
            <a:spLocks noChangeArrowheads="1"/>
          </p:cNvSpPr>
          <p:nvPr/>
        </p:nvSpPr>
        <p:spPr bwMode="auto">
          <a:xfrm>
            <a:off x="3708400" y="4221163"/>
            <a:ext cx="1408113" cy="1898650"/>
          </a:xfrm>
          <a:prstGeom prst="rect">
            <a:avLst/>
          </a:prstGeom>
          <a:noFill/>
          <a:ln w="9525">
            <a:noFill/>
            <a:miter lim="800000"/>
            <a:headEnd/>
            <a:tailEnd/>
          </a:ln>
        </p:spPr>
        <p:txBody>
          <a:bodyPr lIns="0" tIns="12700" rIns="0" bIns="0">
            <a:spAutoFit/>
          </a:bodyPr>
          <a:lstStyle/>
          <a:p>
            <a:pPr marL="12700">
              <a:buClr>
                <a:srgbClr val="58595B"/>
              </a:buClr>
              <a:buSzPts val="1000"/>
              <a:buFont typeface="Calibri" pitchFamily="34" charset="0"/>
              <a:buNone/>
            </a:pPr>
            <a:r>
              <a:rPr lang="uk-UA" sz="1100">
                <a:latin typeface="Avenir Next Cyr Medium"/>
                <a:sym typeface="Calibri" pitchFamily="34" charset="0"/>
              </a:rPr>
              <a:t>Протягом звітного періоду:</a:t>
            </a:r>
            <a:endParaRPr lang="ru-RU" sz="1100">
              <a:latin typeface="Avenir Next Cyr Medium"/>
            </a:endParaRPr>
          </a:p>
          <a:p>
            <a:pPr marL="12700">
              <a:spcBef>
                <a:spcPts val="100"/>
              </a:spcBef>
              <a:buClr>
                <a:srgbClr val="58595B"/>
              </a:buClr>
              <a:buSzPts val="1000"/>
              <a:buFont typeface="Calibri" pitchFamily="34" charset="0"/>
              <a:buNone/>
            </a:pPr>
            <a:endParaRPr lang="en-US" sz="1100">
              <a:latin typeface="Avenir Next Cyr Medium"/>
              <a:sym typeface="Calibri" pitchFamily="34" charset="0"/>
            </a:endParaRPr>
          </a:p>
          <a:p>
            <a:pPr marL="12700">
              <a:spcBef>
                <a:spcPts val="100"/>
              </a:spcBef>
              <a:buClr>
                <a:srgbClr val="58595B"/>
              </a:buClr>
              <a:buSzPts val="1000"/>
              <a:buFont typeface="Calibri" pitchFamily="34" charset="0"/>
              <a:buNone/>
            </a:pPr>
            <a:r>
              <a:rPr lang="uk-UA" sz="1100">
                <a:latin typeface="Avenir Next Cyr Medium"/>
                <a:sym typeface="Calibri" pitchFamily="34" charset="0"/>
              </a:rPr>
              <a:t>Провела </a:t>
            </a:r>
            <a:r>
              <a:rPr lang="uk-UA" sz="1100" b="1">
                <a:latin typeface="Avenir Next Cyr Medium"/>
                <a:sym typeface="Calibri" pitchFamily="34" charset="0"/>
              </a:rPr>
              <a:t>1896 </a:t>
            </a:r>
            <a:r>
              <a:rPr lang="uk-UA" sz="1100">
                <a:latin typeface="Avenir Next Cyr Medium"/>
                <a:sym typeface="Calibri" pitchFamily="34" charset="0"/>
              </a:rPr>
              <a:t>відвідувань за місцем проживання</a:t>
            </a:r>
            <a:endParaRPr lang="ru-RU" sz="1100">
              <a:latin typeface="Avenir Next Cyr Medium"/>
            </a:endParaRPr>
          </a:p>
          <a:p>
            <a:pPr marL="12700">
              <a:spcBef>
                <a:spcPts val="100"/>
              </a:spcBef>
              <a:buClr>
                <a:srgbClr val="58595B"/>
              </a:buClr>
              <a:buSzPts val="1000"/>
              <a:buFont typeface="Calibri" pitchFamily="34" charset="0"/>
              <a:buNone/>
            </a:pPr>
            <a:endParaRPr lang="uk-UA" sz="1100">
              <a:latin typeface="Avenir Next Cyr Medium"/>
              <a:sym typeface="Calibri" pitchFamily="34" charset="0"/>
            </a:endParaRPr>
          </a:p>
          <a:p>
            <a:pPr marL="12700">
              <a:spcBef>
                <a:spcPts val="100"/>
              </a:spcBef>
              <a:buClr>
                <a:srgbClr val="58595B"/>
              </a:buClr>
              <a:buSzPts val="1000"/>
              <a:buFont typeface="Calibri" pitchFamily="34" charset="0"/>
              <a:buNone/>
            </a:pPr>
            <a:r>
              <a:rPr lang="uk-UA" sz="1100">
                <a:latin typeface="Avenir Next Cyr Medium"/>
                <a:sym typeface="Calibri" pitchFamily="34" charset="0"/>
              </a:rPr>
              <a:t>Було проведено </a:t>
            </a:r>
            <a:r>
              <a:rPr lang="uk-UA" sz="1100" b="1">
                <a:latin typeface="Avenir Next Cyr Medium"/>
                <a:sym typeface="Calibri" pitchFamily="34" charset="0"/>
              </a:rPr>
              <a:t>1372 </a:t>
            </a:r>
            <a:r>
              <a:rPr lang="uk-UA" sz="1100">
                <a:latin typeface="Avenir Next Cyr Medium"/>
                <a:sym typeface="Calibri" pitchFamily="34" charset="0"/>
              </a:rPr>
              <a:t>профілактичних бесід</a:t>
            </a:r>
            <a:endParaRPr lang="ru-RU" sz="1100">
              <a:latin typeface="Avenir Next Cyr Medium"/>
            </a:endParaRPr>
          </a:p>
          <a:p>
            <a:pPr marL="12700">
              <a:buClr>
                <a:srgbClr val="000000"/>
              </a:buClr>
              <a:buFont typeface="Arial" charset="0"/>
              <a:buNone/>
            </a:pPr>
            <a:endParaRPr lang="ru-RU" sz="1000">
              <a:latin typeface="Calibri" pitchFamily="34" charset="0"/>
              <a:sym typeface="Calibri" pitchFamily="34" charset="0"/>
            </a:endParaRPr>
          </a:p>
        </p:txBody>
      </p:sp>
      <p:sp>
        <p:nvSpPr>
          <p:cNvPr id="30732" name="Shape 2243"/>
          <p:cNvSpPr txBox="1">
            <a:spLocks noChangeArrowheads="1"/>
          </p:cNvSpPr>
          <p:nvPr/>
        </p:nvSpPr>
        <p:spPr bwMode="auto">
          <a:xfrm>
            <a:off x="3708400" y="3789363"/>
            <a:ext cx="1295400" cy="292100"/>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ЩО РОБИЛА ПОЛІЦІЯ?</a:t>
            </a:r>
            <a:endParaRPr lang="ru-RU">
              <a:latin typeface="Calibri" pitchFamily="34" charset="0"/>
            </a:endParaRPr>
          </a:p>
        </p:txBody>
      </p:sp>
      <p:sp>
        <p:nvSpPr>
          <p:cNvPr id="30733" name="Shape 2245"/>
          <p:cNvSpPr>
            <a:spLocks/>
          </p:cNvSpPr>
          <p:nvPr/>
        </p:nvSpPr>
        <p:spPr bwMode="auto">
          <a:xfrm>
            <a:off x="5762625" y="0"/>
            <a:ext cx="3381375" cy="6858000"/>
          </a:xfrm>
          <a:custGeom>
            <a:avLst/>
            <a:gdLst>
              <a:gd name="T0" fmla="*/ 338472 w 4508500"/>
              <a:gd name="T1" fmla="*/ 0 h 6857365"/>
              <a:gd name="T2" fmla="*/ 0 w 4508500"/>
              <a:gd name="T3" fmla="*/ 0 h 6857365"/>
              <a:gd name="T4" fmla="*/ 0 w 4508500"/>
              <a:gd name="T5" fmla="*/ 6863637 h 6857365"/>
              <a:gd name="T6" fmla="*/ 338472 w 4508500"/>
              <a:gd name="T7" fmla="*/ 6863637 h 6857365"/>
              <a:gd name="T8" fmla="*/ 338472 w 4508500"/>
              <a:gd name="T9" fmla="*/ 0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4507877" y="0"/>
                </a:moveTo>
                <a:lnTo>
                  <a:pt x="0" y="0"/>
                </a:lnTo>
                <a:lnTo>
                  <a:pt x="0" y="6857276"/>
                </a:lnTo>
                <a:lnTo>
                  <a:pt x="4507877" y="6857276"/>
                </a:lnTo>
                <a:lnTo>
                  <a:pt x="4507877"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30734" name="Shape 2246"/>
          <p:cNvSpPr>
            <a:spLocks/>
          </p:cNvSpPr>
          <p:nvPr/>
        </p:nvSpPr>
        <p:spPr bwMode="auto">
          <a:xfrm>
            <a:off x="5564188" y="154146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30735" name="Shape 2247"/>
          <p:cNvSpPr txBox="1">
            <a:spLocks noChangeArrowheads="1"/>
          </p:cNvSpPr>
          <p:nvPr/>
        </p:nvSpPr>
        <p:spPr bwMode="auto">
          <a:xfrm>
            <a:off x="5867400" y="115888"/>
            <a:ext cx="3097213" cy="4089400"/>
          </a:xfrm>
          <a:prstGeom prst="rect">
            <a:avLst/>
          </a:prstGeom>
          <a:noFill/>
          <a:ln w="9525">
            <a:noFill/>
            <a:miter lim="800000"/>
            <a:headEnd/>
            <a:tailEnd/>
          </a:ln>
        </p:spPr>
        <p:txBody>
          <a:bodyPr lIns="0" tIns="17125" rIns="0" bIns="0">
            <a:spAutoFit/>
          </a:bodyPr>
          <a:lstStyle/>
          <a:p>
            <a:pPr marL="44450" algn="ctr">
              <a:buClr>
                <a:srgbClr val="DCDDDD"/>
              </a:buClr>
              <a:buSzPts val="1600"/>
              <a:buFont typeface="Avenir"/>
              <a:buNone/>
            </a:pPr>
            <a:r>
              <a:rPr lang="uk-UA" sz="1600" b="1">
                <a:solidFill>
                  <a:srgbClr val="FFFF00"/>
                </a:solidFill>
                <a:latin typeface="Avenir"/>
                <a:ea typeface="Avenir"/>
                <a:cs typeface="Avenir"/>
                <a:sym typeface="Avenir"/>
              </a:rPr>
              <a:t>Що треба зробити?</a:t>
            </a:r>
            <a:endParaRPr lang="ru-RU">
              <a:solidFill>
                <a:srgbClr val="FFFF00"/>
              </a:solidFill>
              <a:latin typeface="Calibri" pitchFamily="34" charset="0"/>
            </a:endParaRPr>
          </a:p>
          <a:p>
            <a:pPr marL="44450">
              <a:spcBef>
                <a:spcPts val="100"/>
              </a:spcBef>
              <a:buClr>
                <a:srgbClr val="000000"/>
              </a:buClr>
              <a:buSzPts val="1600"/>
              <a:buFont typeface="Arial" charset="0"/>
              <a:buNone/>
            </a:pPr>
            <a:endParaRPr lang="ru-RU" sz="1600" b="1">
              <a:solidFill>
                <a:srgbClr val="DCDDDD"/>
              </a:solidFill>
              <a:latin typeface="Avenir Next Cyr Medium"/>
              <a:ea typeface="Avenir"/>
              <a:cs typeface="Avenir"/>
              <a:sym typeface="Avenir"/>
            </a:endParaRPr>
          </a:p>
          <a:p>
            <a:pPr marL="44450">
              <a:buClr>
                <a:srgbClr val="FFFFFF"/>
              </a:buClr>
              <a:buSzPts val="1400"/>
              <a:buFont typeface="Arial" charset="0"/>
              <a:buChar char="•"/>
            </a:pPr>
            <a:r>
              <a:rPr lang="uk-UA">
                <a:solidFill>
                  <a:srgbClr val="FFFFFF"/>
                </a:solidFill>
                <a:latin typeface="Avenir Next Cyr Medium"/>
              </a:rPr>
              <a:t>Своєчасно ставити осіб на облік та під адміністративний нагляд;</a:t>
            </a:r>
          </a:p>
          <a:p>
            <a:pPr marL="44450">
              <a:buClr>
                <a:srgbClr val="FFFFFF"/>
              </a:buClr>
              <a:buSzPts val="1400"/>
            </a:pPr>
            <a:endParaRPr lang="ru-RU">
              <a:latin typeface="Avenir Next Cyr Medium"/>
            </a:endParaRPr>
          </a:p>
          <a:p>
            <a:pPr marL="44450">
              <a:buClr>
                <a:srgbClr val="FFFFFF"/>
              </a:buClr>
              <a:buSzPts val="1400"/>
              <a:buFont typeface="Arial" charset="0"/>
              <a:buChar char="•"/>
            </a:pPr>
            <a:r>
              <a:rPr lang="uk-UA">
                <a:solidFill>
                  <a:srgbClr val="FFFFFF"/>
                </a:solidFill>
                <a:latin typeface="Avenir Next Cyr Medium"/>
              </a:rPr>
              <a:t>Покращити виявлення та документування правопорушень, пов’язаних з вживанням алкогольних напоїв в публічних місцях;</a:t>
            </a:r>
          </a:p>
          <a:p>
            <a:pPr marL="44450">
              <a:buClr>
                <a:srgbClr val="FFFFFF"/>
              </a:buClr>
              <a:buSzPts val="1400"/>
            </a:pPr>
            <a:r>
              <a:rPr lang="uk-UA">
                <a:solidFill>
                  <a:srgbClr val="FFFFFF"/>
                </a:solidFill>
                <a:latin typeface="Avenir Next Cyr Medium"/>
              </a:rPr>
              <a:t> </a:t>
            </a:r>
            <a:endParaRPr lang="ru-RU">
              <a:latin typeface="Avenir Next Cyr Medium"/>
            </a:endParaRPr>
          </a:p>
          <a:p>
            <a:pPr marL="44450">
              <a:buClr>
                <a:srgbClr val="FFFFFF"/>
              </a:buClr>
              <a:buSzPts val="1400"/>
              <a:buFont typeface="Arial" charset="0"/>
              <a:buChar char="•"/>
            </a:pPr>
            <a:r>
              <a:rPr lang="uk-UA">
                <a:solidFill>
                  <a:srgbClr val="FFFFFF"/>
                </a:solidFill>
                <a:latin typeface="Avenir Next Cyr Medium"/>
              </a:rPr>
              <a:t>Обмежити час продажу алкогольних напоїв з 22.00 год. до 10.00 год. </a:t>
            </a:r>
            <a:endParaRPr lang="ru-RU">
              <a:latin typeface="Avenir Next Cyr Medium"/>
            </a:endParaRPr>
          </a:p>
        </p:txBody>
      </p:sp>
      <p:sp>
        <p:nvSpPr>
          <p:cNvPr id="30736" name="Shape 2248"/>
          <p:cNvSpPr>
            <a:spLocks/>
          </p:cNvSpPr>
          <p:nvPr/>
        </p:nvSpPr>
        <p:spPr bwMode="auto">
          <a:xfrm>
            <a:off x="250825" y="3716338"/>
            <a:ext cx="5329238" cy="46037"/>
          </a:xfrm>
          <a:custGeom>
            <a:avLst/>
            <a:gdLst>
              <a:gd name="T0" fmla="*/ 0 w 6087745"/>
              <a:gd name="T1" fmla="*/ 0 h 120000"/>
              <a:gd name="T2" fmla="*/ 1837765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pic>
        <p:nvPicPr>
          <p:cNvPr id="30737" name="Shape 2250"/>
          <p:cNvPicPr preferRelativeResize="0">
            <a:picLocks noChangeAspect="1" noChangeArrowheads="1"/>
          </p:cNvPicPr>
          <p:nvPr/>
        </p:nvPicPr>
        <p:blipFill>
          <a:blip r:embed="rId3">
            <a:lum bright="-72000"/>
          </a:blip>
          <a:srcRect/>
          <a:stretch>
            <a:fillRect/>
          </a:stretch>
        </p:blipFill>
        <p:spPr bwMode="auto">
          <a:xfrm>
            <a:off x="1403350" y="1773238"/>
            <a:ext cx="450850" cy="531812"/>
          </a:xfrm>
          <a:prstGeom prst="rect">
            <a:avLst/>
          </a:prstGeom>
          <a:noFill/>
          <a:ln w="9525">
            <a:noFill/>
            <a:miter lim="800000"/>
            <a:headEnd/>
            <a:tailEnd/>
          </a:ln>
        </p:spPr>
      </p:pic>
      <p:pic>
        <p:nvPicPr>
          <p:cNvPr id="30738" name="Shape 2251"/>
          <p:cNvPicPr preferRelativeResize="0">
            <a:picLocks noChangeAspect="1" noChangeArrowheads="1"/>
          </p:cNvPicPr>
          <p:nvPr/>
        </p:nvPicPr>
        <p:blipFill>
          <a:blip r:embed="rId4"/>
          <a:srcRect/>
          <a:stretch>
            <a:fillRect/>
          </a:stretch>
        </p:blipFill>
        <p:spPr bwMode="auto">
          <a:xfrm>
            <a:off x="468313" y="1268413"/>
            <a:ext cx="431800" cy="974725"/>
          </a:xfrm>
          <a:prstGeom prst="rect">
            <a:avLst/>
          </a:prstGeom>
          <a:noFill/>
          <a:ln w="9525">
            <a:noFill/>
            <a:miter lim="800000"/>
            <a:headEnd/>
            <a:tailEnd/>
          </a:ln>
        </p:spPr>
      </p:pic>
      <p:sp>
        <p:nvSpPr>
          <p:cNvPr id="30739" name="Shape 2252"/>
          <p:cNvSpPr txBox="1">
            <a:spLocks noChangeArrowheads="1"/>
          </p:cNvSpPr>
          <p:nvPr/>
        </p:nvSpPr>
        <p:spPr bwMode="auto">
          <a:xfrm>
            <a:off x="0" y="2205038"/>
            <a:ext cx="1189038" cy="762000"/>
          </a:xfrm>
          <a:prstGeom prst="rect">
            <a:avLst/>
          </a:prstGeom>
          <a:noFill/>
          <a:ln w="9525">
            <a:noFill/>
            <a:miter lim="800000"/>
            <a:headEnd/>
            <a:tailEnd/>
          </a:ln>
        </p:spPr>
        <p:txBody>
          <a:bodyPr lIns="0" tIns="0" rIns="0" bIns="0">
            <a:spAutoFit/>
          </a:bodyPr>
          <a:lstStyle/>
          <a:p>
            <a:pPr algn="ctr">
              <a:buClr>
                <a:srgbClr val="152A65"/>
              </a:buClr>
              <a:buSzPts val="5000"/>
              <a:buFont typeface="Avenir"/>
              <a:buNone/>
            </a:pPr>
            <a:r>
              <a:rPr lang="uk-UA" sz="5000" b="1">
                <a:solidFill>
                  <a:srgbClr val="152A65"/>
                </a:solidFill>
                <a:latin typeface="Avenir"/>
                <a:ea typeface="Avenir"/>
                <a:cs typeface="Avenir"/>
                <a:sym typeface="Avenir"/>
              </a:rPr>
              <a:t>3</a:t>
            </a:r>
            <a:endParaRPr lang="ru-RU">
              <a:latin typeface="Calibri" pitchFamily="34" charset="0"/>
            </a:endParaRPr>
          </a:p>
        </p:txBody>
      </p:sp>
      <p:pic>
        <p:nvPicPr>
          <p:cNvPr id="30740" name="Shape 2253"/>
          <p:cNvPicPr preferRelativeResize="0">
            <a:picLocks noChangeAspect="1" noChangeArrowheads="1"/>
          </p:cNvPicPr>
          <p:nvPr/>
        </p:nvPicPr>
        <p:blipFill>
          <a:blip r:embed="rId5">
            <a:lum bright="-100000"/>
          </a:blip>
          <a:srcRect/>
          <a:stretch>
            <a:fillRect/>
          </a:stretch>
        </p:blipFill>
        <p:spPr bwMode="auto">
          <a:xfrm>
            <a:off x="1547813" y="2924175"/>
            <a:ext cx="330200" cy="420688"/>
          </a:xfrm>
          <a:prstGeom prst="rect">
            <a:avLst/>
          </a:prstGeom>
          <a:noFill/>
          <a:ln w="9525">
            <a:noFill/>
            <a:miter lim="800000"/>
            <a:headEnd/>
            <a:tailEnd/>
          </a:ln>
        </p:spPr>
      </p:pic>
      <p:pic>
        <p:nvPicPr>
          <p:cNvPr id="30741" name="Рисунок 46"/>
          <p:cNvPicPr>
            <a:picLocks noChangeAspect="1"/>
          </p:cNvPicPr>
          <p:nvPr/>
        </p:nvPicPr>
        <p:blipFill>
          <a:blip r:embed="rId6"/>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p:txBody>
          <a:bodyPr/>
          <a:lstStyle/>
          <a:p>
            <a:pPr eaLnBrk="1" hangingPunct="1"/>
            <a:r>
              <a:rPr lang="uk-UA" b="1" smtClean="0">
                <a:solidFill>
                  <a:schemeClr val="bg1"/>
                </a:solidFill>
              </a:rPr>
              <a:t>_____________________</a:t>
            </a:r>
            <a:endParaRPr lang="uk-UA" smtClean="0"/>
          </a:p>
        </p:txBody>
      </p:sp>
      <p:sp>
        <p:nvSpPr>
          <p:cNvPr id="32770" name="Объект 2"/>
          <p:cNvSpPr>
            <a:spLocks noGrp="1"/>
          </p:cNvSpPr>
          <p:nvPr>
            <p:ph idx="1"/>
          </p:nvPr>
        </p:nvSpPr>
        <p:spPr/>
        <p:txBody>
          <a:bodyPr/>
          <a:lstStyle/>
          <a:p>
            <a:pPr eaLnBrk="1" hangingPunct="1"/>
            <a:endParaRPr lang="ru-RU" smtClean="0"/>
          </a:p>
        </p:txBody>
      </p:sp>
      <p:sp>
        <p:nvSpPr>
          <p:cNvPr id="32771"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32772" name="Группа 51"/>
          <p:cNvGrpSpPr>
            <a:grpSpLocks/>
          </p:cNvGrpSpPr>
          <p:nvPr/>
        </p:nvGrpSpPr>
        <p:grpSpPr bwMode="auto">
          <a:xfrm>
            <a:off x="539750" y="1628775"/>
            <a:ext cx="719138" cy="2592388"/>
            <a:chOff x="539552" y="1628800"/>
            <a:chExt cx="720080" cy="2592288"/>
          </a:xfrm>
        </p:grpSpPr>
        <p:grpSp>
          <p:nvGrpSpPr>
            <p:cNvPr id="32776" name="Группа 28"/>
            <p:cNvGrpSpPr>
              <a:grpSpLocks/>
            </p:cNvGrpSpPr>
            <p:nvPr/>
          </p:nvGrpSpPr>
          <p:grpSpPr bwMode="auto">
            <a:xfrm>
              <a:off x="539552" y="1628800"/>
              <a:ext cx="720080" cy="1224136"/>
              <a:chOff x="539552" y="1628800"/>
              <a:chExt cx="720080" cy="1224136"/>
            </a:xfrm>
          </p:grpSpPr>
          <p:grpSp>
            <p:nvGrpSpPr>
              <p:cNvPr id="32792"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32793"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32777" name="Группа 36"/>
            <p:cNvGrpSpPr>
              <a:grpSpLocks/>
            </p:cNvGrpSpPr>
            <p:nvPr/>
          </p:nvGrpSpPr>
          <p:grpSpPr bwMode="auto">
            <a:xfrm>
              <a:off x="539552" y="2996952"/>
              <a:ext cx="720080" cy="1224136"/>
              <a:chOff x="539552" y="1628800"/>
              <a:chExt cx="720080" cy="1224136"/>
            </a:xfrm>
          </p:grpSpPr>
          <p:grpSp>
            <p:nvGrpSpPr>
              <p:cNvPr id="32778"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32779"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05</a:t>
            </a:r>
          </a:p>
        </p:txBody>
      </p:sp>
      <p:sp>
        <p:nvSpPr>
          <p:cNvPr id="54" name="Заголовок 3"/>
          <p:cNvSpPr txBox="1">
            <a:spLocks/>
          </p:cNvSpPr>
          <p:nvPr/>
        </p:nvSpPr>
        <p:spPr>
          <a:xfrm>
            <a:off x="4284663" y="2349500"/>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Безпечне</a:t>
            </a:r>
          </a:p>
          <a:p>
            <a:pPr fontAlgn="auto">
              <a:spcAft>
                <a:spcPts val="0"/>
              </a:spcAft>
              <a:defRPr/>
            </a:pPr>
            <a:r>
              <a:rPr lang="uk-UA" sz="5400" b="1" dirty="0">
                <a:solidFill>
                  <a:schemeClr val="bg1"/>
                </a:solidFill>
                <a:latin typeface="+mn-lt"/>
                <a:ea typeface="+mj-ea"/>
                <a:cs typeface="+mj-cs"/>
              </a:rPr>
              <a:t>ж</a:t>
            </a:r>
            <a:r>
              <a:rPr lang="uk-UA" sz="5400" b="1" dirty="0" err="1">
                <a:solidFill>
                  <a:schemeClr val="bg1"/>
                </a:solidFill>
                <a:latin typeface="+mn-lt"/>
                <a:ea typeface="+mj-ea"/>
                <a:cs typeface="+mj-cs"/>
              </a:rPr>
              <a:t>итло</a:t>
            </a:r>
            <a:r>
              <a:rPr lang="uk-UA" sz="5400" b="1" dirty="0">
                <a:solidFill>
                  <a:schemeClr val="bg1"/>
                </a:solidFill>
                <a:latin typeface="+mn-lt"/>
                <a:ea typeface="+mj-ea"/>
                <a:cs typeface="+mj-cs"/>
              </a:rPr>
              <a:t>, оселя</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hape 2289"/>
          <p:cNvSpPr>
            <a:spLocks/>
          </p:cNvSpPr>
          <p:nvPr/>
        </p:nvSpPr>
        <p:spPr bwMode="auto">
          <a:xfrm>
            <a:off x="2124075" y="4724400"/>
            <a:ext cx="3097213" cy="622300"/>
          </a:xfrm>
          <a:custGeom>
            <a:avLst/>
            <a:gdLst>
              <a:gd name="T0" fmla="*/ 309912 w 4130040"/>
              <a:gd name="T1" fmla="*/ 0 h 622300"/>
              <a:gd name="T2" fmla="*/ 19062 w 4130040"/>
              <a:gd name="T3" fmla="*/ 0 h 622300"/>
              <a:gd name="T4" fmla="*/ 0 w 4130040"/>
              <a:gd name="T5" fmla="*/ 317500 h 622300"/>
              <a:gd name="T6" fmla="*/ 19062 w 4130040"/>
              <a:gd name="T7" fmla="*/ 622300 h 622300"/>
              <a:gd name="T8" fmla="*/ 309912 w 4130040"/>
              <a:gd name="T9" fmla="*/ 622300 h 622300"/>
              <a:gd name="T10" fmla="*/ 309912 w 4130040"/>
              <a:gd name="T11" fmla="*/ 0 h 622300"/>
              <a:gd name="T12" fmla="*/ 0 60000 65536"/>
              <a:gd name="T13" fmla="*/ 0 60000 65536"/>
              <a:gd name="T14" fmla="*/ 0 60000 65536"/>
              <a:gd name="T15" fmla="*/ 0 60000 65536"/>
              <a:gd name="T16" fmla="*/ 0 60000 65536"/>
              <a:gd name="T17" fmla="*/ 0 60000 65536"/>
              <a:gd name="T18" fmla="*/ 0 w 4130040"/>
              <a:gd name="T19" fmla="*/ 0 h 622300"/>
              <a:gd name="T20" fmla="*/ 4130040 w 4130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130040" h="622300" extrusionOk="0">
                <a:moveTo>
                  <a:pt x="4129608" y="0"/>
                </a:moveTo>
                <a:lnTo>
                  <a:pt x="254000" y="0"/>
                </a:lnTo>
                <a:lnTo>
                  <a:pt x="0" y="317500"/>
                </a:lnTo>
                <a:lnTo>
                  <a:pt x="254000" y="622300"/>
                </a:lnTo>
                <a:lnTo>
                  <a:pt x="4129608" y="622300"/>
                </a:lnTo>
                <a:lnTo>
                  <a:pt x="4129608"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33794" name="Shape 2290"/>
          <p:cNvSpPr txBox="1">
            <a:spLocks noChangeArrowheads="1"/>
          </p:cNvSpPr>
          <p:nvPr/>
        </p:nvSpPr>
        <p:spPr bwMode="auto">
          <a:xfrm>
            <a:off x="3797300" y="4992688"/>
            <a:ext cx="990600" cy="153987"/>
          </a:xfrm>
          <a:prstGeom prst="rect">
            <a:avLst/>
          </a:prstGeom>
          <a:noFill/>
          <a:ln w="9525">
            <a:noFill/>
            <a:miter lim="800000"/>
            <a:headEnd/>
            <a:tailEnd/>
          </a:ln>
        </p:spPr>
        <p:txBody>
          <a:bodyPr lIns="0" tIns="15875" rIns="0" bIns="0">
            <a:spAutoFit/>
          </a:bodyPr>
          <a:lstStyle/>
          <a:p>
            <a:pPr marL="12700">
              <a:buClr>
                <a:srgbClr val="FFDD00"/>
              </a:buClr>
              <a:buSzPts val="900"/>
              <a:buFont typeface="Avenir"/>
              <a:buNone/>
            </a:pPr>
            <a:r>
              <a:rPr lang="uk-UA" sz="900" b="1">
                <a:solidFill>
                  <a:srgbClr val="FFDD00"/>
                </a:solidFill>
                <a:latin typeface="Avenir"/>
                <a:ea typeface="Avenir"/>
                <a:cs typeface="Avenir"/>
                <a:sym typeface="Avenir"/>
              </a:rPr>
              <a:t>РОЗКРИТО</a:t>
            </a:r>
            <a:endParaRPr lang="ru-RU">
              <a:latin typeface="Calibri" pitchFamily="34" charset="0"/>
            </a:endParaRPr>
          </a:p>
        </p:txBody>
      </p:sp>
      <p:sp>
        <p:nvSpPr>
          <p:cNvPr id="33795" name="Shape 2291"/>
          <p:cNvSpPr txBox="1">
            <a:spLocks noChangeArrowheads="1"/>
          </p:cNvSpPr>
          <p:nvPr/>
        </p:nvSpPr>
        <p:spPr bwMode="auto">
          <a:xfrm>
            <a:off x="3797300" y="4425950"/>
            <a:ext cx="935038" cy="153988"/>
          </a:xfrm>
          <a:prstGeom prst="rect">
            <a:avLst/>
          </a:prstGeom>
          <a:noFill/>
          <a:ln w="9525">
            <a:noFill/>
            <a:miter lim="800000"/>
            <a:headEnd/>
            <a:tailEnd/>
          </a:ln>
        </p:spPr>
        <p:txBody>
          <a:bodyPr lIns="0" tIns="15875" rIns="0" bIns="0">
            <a:spAutoFit/>
          </a:bodyPr>
          <a:lstStyle/>
          <a:p>
            <a:pPr marL="12700">
              <a:buClr>
                <a:srgbClr val="173B64"/>
              </a:buClr>
              <a:buSzPts val="900"/>
              <a:buFont typeface="Avenir"/>
              <a:buNone/>
            </a:pPr>
            <a:r>
              <a:rPr lang="uk-UA" sz="900" b="1">
                <a:solidFill>
                  <a:srgbClr val="173B64"/>
                </a:solidFill>
                <a:latin typeface="Avenir"/>
                <a:ea typeface="Avenir"/>
                <a:cs typeface="Avenir"/>
                <a:sym typeface="Avenir"/>
              </a:rPr>
              <a:t>ЗАТРИМАНО</a:t>
            </a:r>
            <a:endParaRPr lang="ru-RU">
              <a:latin typeface="Calibri" pitchFamily="34" charset="0"/>
            </a:endParaRPr>
          </a:p>
        </p:txBody>
      </p:sp>
      <p:sp>
        <p:nvSpPr>
          <p:cNvPr id="33796" name="Shape 2292"/>
          <p:cNvSpPr txBox="1">
            <a:spLocks noChangeArrowheads="1"/>
          </p:cNvSpPr>
          <p:nvPr/>
        </p:nvSpPr>
        <p:spPr bwMode="auto">
          <a:xfrm>
            <a:off x="4356100" y="5589588"/>
            <a:ext cx="857250" cy="153987"/>
          </a:xfrm>
          <a:prstGeom prst="rect">
            <a:avLst/>
          </a:prstGeom>
          <a:noFill/>
          <a:ln w="9525">
            <a:noFill/>
            <a:miter lim="800000"/>
            <a:headEnd/>
            <a:tailEnd/>
          </a:ln>
        </p:spPr>
        <p:txBody>
          <a:bodyPr lIns="0" tIns="15875" rIns="0" bIns="0">
            <a:spAutoFit/>
          </a:bodyPr>
          <a:lstStyle/>
          <a:p>
            <a:pPr marL="12700">
              <a:buClr>
                <a:srgbClr val="898B8D"/>
              </a:buClr>
              <a:buSzPts val="900"/>
              <a:buFont typeface="Avenir"/>
              <a:buNone/>
            </a:pPr>
            <a:r>
              <a:rPr lang="uk-UA" sz="900" b="1">
                <a:solidFill>
                  <a:srgbClr val="898B8D"/>
                </a:solidFill>
                <a:latin typeface="Avenir"/>
                <a:ea typeface="Avenir"/>
                <a:cs typeface="Avenir"/>
                <a:sym typeface="Avenir"/>
              </a:rPr>
              <a:t>ШКОДА</a:t>
            </a:r>
            <a:endParaRPr lang="ru-RU">
              <a:latin typeface="Calibri" pitchFamily="34" charset="0"/>
            </a:endParaRPr>
          </a:p>
        </p:txBody>
      </p:sp>
      <p:sp>
        <p:nvSpPr>
          <p:cNvPr id="33797" name="Shape 2293"/>
          <p:cNvSpPr txBox="1">
            <a:spLocks noChangeArrowheads="1"/>
          </p:cNvSpPr>
          <p:nvPr/>
        </p:nvSpPr>
        <p:spPr bwMode="auto">
          <a:xfrm>
            <a:off x="4356100" y="5949950"/>
            <a:ext cx="936625" cy="561975"/>
          </a:xfrm>
          <a:prstGeom prst="rect">
            <a:avLst/>
          </a:prstGeom>
          <a:noFill/>
          <a:ln w="9525">
            <a:noFill/>
            <a:miter lim="800000"/>
            <a:headEnd/>
            <a:tailEnd/>
          </a:ln>
        </p:spPr>
        <p:txBody>
          <a:bodyPr lIns="0" tIns="15875" rIns="0" bIns="0">
            <a:spAutoFit/>
          </a:bodyPr>
          <a:lstStyle/>
          <a:p>
            <a:pPr marL="12700">
              <a:buClr>
                <a:srgbClr val="898B8D"/>
              </a:buClr>
              <a:buSzPts val="900"/>
              <a:buFont typeface="Avenir"/>
              <a:buNone/>
            </a:pPr>
            <a:r>
              <a:rPr lang="uk-UA" sz="900" b="1">
                <a:solidFill>
                  <a:srgbClr val="898B8D"/>
                </a:solidFill>
                <a:latin typeface="Avenir"/>
                <a:ea typeface="Avenir"/>
                <a:cs typeface="Avenir"/>
                <a:sym typeface="Avenir"/>
              </a:rPr>
              <a:t>ПОВЕРНУТО МАЙНА / ВІДШКОДОВАНО</a:t>
            </a:r>
            <a:endParaRPr lang="ru-RU">
              <a:latin typeface="Calibri" pitchFamily="34" charset="0"/>
            </a:endParaRPr>
          </a:p>
        </p:txBody>
      </p:sp>
      <p:sp>
        <p:nvSpPr>
          <p:cNvPr id="33798" name="Shape 2294"/>
          <p:cNvSpPr txBox="1">
            <a:spLocks noChangeArrowheads="1"/>
          </p:cNvSpPr>
          <p:nvPr/>
        </p:nvSpPr>
        <p:spPr bwMode="auto">
          <a:xfrm>
            <a:off x="3059113" y="5949950"/>
            <a:ext cx="1065212" cy="260350"/>
          </a:xfrm>
          <a:prstGeom prst="rect">
            <a:avLst/>
          </a:prstGeom>
          <a:noFill/>
          <a:ln w="9525">
            <a:noFill/>
            <a:miter lim="800000"/>
            <a:headEnd/>
            <a:tailEnd/>
          </a:ln>
        </p:spPr>
        <p:txBody>
          <a:bodyPr lIns="0" tIns="15225" rIns="0" bIns="0">
            <a:spAutoFit/>
          </a:bodyPr>
          <a:lstStyle/>
          <a:p>
            <a:pPr marL="12700">
              <a:buClr>
                <a:srgbClr val="898B8D"/>
              </a:buClr>
              <a:buSzPts val="2400"/>
              <a:buFont typeface="Avenir"/>
              <a:buNone/>
            </a:pPr>
            <a:r>
              <a:rPr lang="uk-UA" sz="1600" b="1">
                <a:solidFill>
                  <a:srgbClr val="898B8D"/>
                </a:solidFill>
                <a:latin typeface="Avenir"/>
                <a:ea typeface="Avenir"/>
                <a:cs typeface="Avenir"/>
                <a:sym typeface="Avenir"/>
              </a:rPr>
              <a:t>26310 грн</a:t>
            </a:r>
            <a:endParaRPr lang="ru-RU" sz="1600">
              <a:latin typeface="Calibri" pitchFamily="34" charset="0"/>
            </a:endParaRPr>
          </a:p>
        </p:txBody>
      </p:sp>
      <p:sp>
        <p:nvSpPr>
          <p:cNvPr id="33799" name="Shape 2295"/>
          <p:cNvSpPr txBox="1">
            <a:spLocks noChangeArrowheads="1"/>
          </p:cNvSpPr>
          <p:nvPr/>
        </p:nvSpPr>
        <p:spPr bwMode="auto">
          <a:xfrm>
            <a:off x="3071813" y="5511800"/>
            <a:ext cx="1125537" cy="260350"/>
          </a:xfrm>
          <a:prstGeom prst="rect">
            <a:avLst/>
          </a:prstGeom>
          <a:noFill/>
          <a:ln w="9525">
            <a:noFill/>
            <a:miter lim="800000"/>
            <a:headEnd/>
            <a:tailEnd/>
          </a:ln>
        </p:spPr>
        <p:txBody>
          <a:bodyPr lIns="0" tIns="15225" rIns="0" bIns="0">
            <a:spAutoFit/>
          </a:bodyPr>
          <a:lstStyle/>
          <a:p>
            <a:pPr marL="12700">
              <a:buClr>
                <a:srgbClr val="898B8D"/>
              </a:buClr>
              <a:buSzPts val="2400"/>
              <a:buFont typeface="Avenir"/>
              <a:buNone/>
            </a:pPr>
            <a:r>
              <a:rPr lang="uk-UA" sz="1600" b="1">
                <a:solidFill>
                  <a:srgbClr val="898B8D"/>
                </a:solidFill>
                <a:latin typeface="Avenir"/>
                <a:ea typeface="Avenir"/>
                <a:cs typeface="Avenir"/>
                <a:sym typeface="Avenir"/>
              </a:rPr>
              <a:t>210343 грн</a:t>
            </a:r>
            <a:endParaRPr lang="ru-RU" sz="1600">
              <a:latin typeface="Calibri" pitchFamily="34" charset="0"/>
            </a:endParaRPr>
          </a:p>
        </p:txBody>
      </p:sp>
      <p:sp>
        <p:nvSpPr>
          <p:cNvPr id="33800" name="Shape 2296"/>
          <p:cNvSpPr txBox="1">
            <a:spLocks noChangeArrowheads="1"/>
          </p:cNvSpPr>
          <p:nvPr/>
        </p:nvSpPr>
        <p:spPr bwMode="auto">
          <a:xfrm>
            <a:off x="3076575" y="4879975"/>
            <a:ext cx="466725" cy="381000"/>
          </a:xfrm>
          <a:prstGeom prst="rect">
            <a:avLst/>
          </a:prstGeom>
          <a:noFill/>
          <a:ln w="9525">
            <a:noFill/>
            <a:miter lim="800000"/>
            <a:headEnd/>
            <a:tailEnd/>
          </a:ln>
        </p:spPr>
        <p:txBody>
          <a:bodyPr lIns="0" tIns="15225" rIns="0" bIns="0">
            <a:spAutoFit/>
          </a:bodyPr>
          <a:lstStyle/>
          <a:p>
            <a:pPr marL="12700">
              <a:buClr>
                <a:srgbClr val="FFDD00"/>
              </a:buClr>
              <a:buSzPts val="2400"/>
              <a:buFont typeface="Avenir"/>
              <a:buNone/>
            </a:pPr>
            <a:r>
              <a:rPr lang="uk-UA" sz="2400" b="1">
                <a:solidFill>
                  <a:srgbClr val="FFDD00"/>
                </a:solidFill>
                <a:latin typeface="Avenir"/>
                <a:ea typeface="Avenir"/>
                <a:cs typeface="Avenir"/>
                <a:sym typeface="Avenir"/>
              </a:rPr>
              <a:t>10</a:t>
            </a:r>
            <a:endParaRPr lang="ru-RU">
              <a:latin typeface="Calibri" pitchFamily="34" charset="0"/>
            </a:endParaRPr>
          </a:p>
        </p:txBody>
      </p:sp>
      <p:sp>
        <p:nvSpPr>
          <p:cNvPr id="33801" name="Shape 2297"/>
          <p:cNvSpPr txBox="1">
            <a:spLocks noChangeArrowheads="1"/>
          </p:cNvSpPr>
          <p:nvPr/>
        </p:nvSpPr>
        <p:spPr bwMode="auto">
          <a:xfrm>
            <a:off x="3076575" y="4289425"/>
            <a:ext cx="466725" cy="381000"/>
          </a:xfrm>
          <a:prstGeom prst="rect">
            <a:avLst/>
          </a:prstGeom>
          <a:noFill/>
          <a:ln w="9525">
            <a:noFill/>
            <a:miter lim="800000"/>
            <a:headEnd/>
            <a:tailEnd/>
          </a:ln>
        </p:spPr>
        <p:txBody>
          <a:bodyPr lIns="0" tIns="15225" rIns="0" bIns="0">
            <a:spAutoFit/>
          </a:bodyPr>
          <a:lstStyle/>
          <a:p>
            <a:pPr marL="12700">
              <a:buClr>
                <a:srgbClr val="000000"/>
              </a:buClr>
              <a:buSzPts val="2400"/>
              <a:buFont typeface="Avenir"/>
              <a:buNone/>
            </a:pPr>
            <a:r>
              <a:rPr lang="uk-UA" sz="2400" b="1">
                <a:latin typeface="Avenir"/>
                <a:ea typeface="Avenir"/>
                <a:cs typeface="Avenir"/>
                <a:sym typeface="Avenir"/>
              </a:rPr>
              <a:t>10</a:t>
            </a:r>
            <a:endParaRPr lang="ru-RU" b="1">
              <a:latin typeface="Calibri" pitchFamily="34" charset="0"/>
            </a:endParaRPr>
          </a:p>
        </p:txBody>
      </p:sp>
      <p:sp>
        <p:nvSpPr>
          <p:cNvPr id="33802" name="Shape 2298"/>
          <p:cNvSpPr txBox="1">
            <a:spLocks noChangeArrowheads="1"/>
          </p:cNvSpPr>
          <p:nvPr/>
        </p:nvSpPr>
        <p:spPr bwMode="auto">
          <a:xfrm>
            <a:off x="1187450" y="333375"/>
            <a:ext cx="3749675" cy="423863"/>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Безпечне житло,  оселя</a:t>
            </a:r>
            <a:endParaRPr lang="ru-RU" sz="2400">
              <a:latin typeface="Calibri" pitchFamily="34" charset="0"/>
            </a:endParaRPr>
          </a:p>
        </p:txBody>
      </p:sp>
      <p:sp>
        <p:nvSpPr>
          <p:cNvPr id="33803" name="Shape 2323"/>
          <p:cNvSpPr>
            <a:spLocks/>
          </p:cNvSpPr>
          <p:nvPr/>
        </p:nvSpPr>
        <p:spPr bwMode="auto">
          <a:xfrm>
            <a:off x="1547813" y="1484313"/>
            <a:ext cx="3097212" cy="622300"/>
          </a:xfrm>
          <a:custGeom>
            <a:avLst/>
            <a:gdLst>
              <a:gd name="T0" fmla="*/ 309911 w 4130040"/>
              <a:gd name="T1" fmla="*/ 0 h 622300"/>
              <a:gd name="T2" fmla="*/ 19062 w 4130040"/>
              <a:gd name="T3" fmla="*/ 0 h 622300"/>
              <a:gd name="T4" fmla="*/ 0 w 4130040"/>
              <a:gd name="T5" fmla="*/ 317500 h 622300"/>
              <a:gd name="T6" fmla="*/ 19062 w 4130040"/>
              <a:gd name="T7" fmla="*/ 622300 h 622300"/>
              <a:gd name="T8" fmla="*/ 309911 w 4130040"/>
              <a:gd name="T9" fmla="*/ 622300 h 622300"/>
              <a:gd name="T10" fmla="*/ 309911 w 4130040"/>
              <a:gd name="T11" fmla="*/ 0 h 622300"/>
              <a:gd name="T12" fmla="*/ 0 60000 65536"/>
              <a:gd name="T13" fmla="*/ 0 60000 65536"/>
              <a:gd name="T14" fmla="*/ 0 60000 65536"/>
              <a:gd name="T15" fmla="*/ 0 60000 65536"/>
              <a:gd name="T16" fmla="*/ 0 60000 65536"/>
              <a:gd name="T17" fmla="*/ 0 60000 65536"/>
              <a:gd name="T18" fmla="*/ 0 w 4130040"/>
              <a:gd name="T19" fmla="*/ 0 h 622300"/>
              <a:gd name="T20" fmla="*/ 4130040 w 4130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130040" h="622300" extrusionOk="0">
                <a:moveTo>
                  <a:pt x="4129608" y="0"/>
                </a:moveTo>
                <a:lnTo>
                  <a:pt x="254000" y="0"/>
                </a:lnTo>
                <a:lnTo>
                  <a:pt x="0" y="317500"/>
                </a:lnTo>
                <a:lnTo>
                  <a:pt x="254000" y="622300"/>
                </a:lnTo>
                <a:lnTo>
                  <a:pt x="4129608" y="622300"/>
                </a:lnTo>
                <a:lnTo>
                  <a:pt x="4129608" y="0"/>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33804" name="Shape 2324"/>
          <p:cNvSpPr txBox="1">
            <a:spLocks noChangeArrowheads="1"/>
          </p:cNvSpPr>
          <p:nvPr/>
        </p:nvSpPr>
        <p:spPr bwMode="auto">
          <a:xfrm>
            <a:off x="2843213" y="1700213"/>
            <a:ext cx="847725" cy="15557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РОЗКРИТО</a:t>
            </a:r>
            <a:endParaRPr lang="ru-RU">
              <a:latin typeface="Calibri" pitchFamily="34" charset="0"/>
            </a:endParaRPr>
          </a:p>
        </p:txBody>
      </p:sp>
      <p:sp>
        <p:nvSpPr>
          <p:cNvPr id="33805" name="Shape 2325"/>
          <p:cNvSpPr txBox="1">
            <a:spLocks noChangeArrowheads="1"/>
          </p:cNvSpPr>
          <p:nvPr/>
        </p:nvSpPr>
        <p:spPr bwMode="auto">
          <a:xfrm>
            <a:off x="179388" y="2060575"/>
            <a:ext cx="1187450" cy="1003300"/>
          </a:xfrm>
          <a:prstGeom prst="rect">
            <a:avLst/>
          </a:prstGeom>
          <a:noFill/>
          <a:ln w="9525">
            <a:noFill/>
            <a:miter lim="800000"/>
            <a:headEnd/>
            <a:tailEnd/>
          </a:ln>
        </p:spPr>
        <p:txBody>
          <a:bodyPr lIns="0" tIns="15875" rIns="0" bIns="0">
            <a:spAutoFit/>
          </a:bodyPr>
          <a:lstStyle/>
          <a:p>
            <a:pPr algn="ctr">
              <a:buClr>
                <a:srgbClr val="152A65"/>
              </a:buClr>
              <a:buSzPts val="5000"/>
              <a:buFont typeface="Avenir"/>
              <a:buNone/>
            </a:pPr>
            <a:r>
              <a:rPr lang="uk-UA" sz="5000" b="1">
                <a:solidFill>
                  <a:srgbClr val="152A65"/>
                </a:solidFill>
                <a:latin typeface="Avenir"/>
                <a:ea typeface="Avenir"/>
                <a:cs typeface="Avenir"/>
                <a:sym typeface="Avenir"/>
              </a:rPr>
              <a:t>8</a:t>
            </a:r>
            <a:endParaRPr lang="ru-RU" sz="5000">
              <a:solidFill>
                <a:srgbClr val="152A65"/>
              </a:solidFill>
              <a:latin typeface="Avenir"/>
              <a:ea typeface="Avenir"/>
              <a:cs typeface="Avenir"/>
              <a:sym typeface="Avenir"/>
            </a:endParaRPr>
          </a:p>
          <a:p>
            <a:pPr algn="ctr">
              <a:spcBef>
                <a:spcPts val="700"/>
              </a:spcBef>
              <a:buClr>
                <a:srgbClr val="173B64"/>
              </a:buClr>
              <a:buSzPts val="900"/>
              <a:buFont typeface="Avenir"/>
              <a:buNone/>
            </a:pPr>
            <a:r>
              <a:rPr lang="uk-UA" sz="900" b="1">
                <a:solidFill>
                  <a:srgbClr val="173B64"/>
                </a:solidFill>
                <a:latin typeface="Avenir"/>
                <a:ea typeface="Avenir"/>
                <a:cs typeface="Avenir"/>
                <a:sym typeface="Avenir"/>
              </a:rPr>
              <a:t>КРАДІЖКИ</a:t>
            </a:r>
            <a:endParaRPr lang="ru-RU">
              <a:latin typeface="Calibri" pitchFamily="34" charset="0"/>
            </a:endParaRPr>
          </a:p>
        </p:txBody>
      </p:sp>
      <p:sp>
        <p:nvSpPr>
          <p:cNvPr id="33806" name="Shape 2326"/>
          <p:cNvSpPr txBox="1">
            <a:spLocks noChangeArrowheads="1"/>
          </p:cNvSpPr>
          <p:nvPr/>
        </p:nvSpPr>
        <p:spPr bwMode="auto">
          <a:xfrm>
            <a:off x="2843213" y="1125538"/>
            <a:ext cx="1096962" cy="153987"/>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ЗАТРИМАНО</a:t>
            </a:r>
            <a:endParaRPr lang="ru-RU">
              <a:latin typeface="Calibri" pitchFamily="34" charset="0"/>
            </a:endParaRPr>
          </a:p>
        </p:txBody>
      </p:sp>
      <p:sp>
        <p:nvSpPr>
          <p:cNvPr id="33807" name="Shape 2327"/>
          <p:cNvSpPr>
            <a:spLocks/>
          </p:cNvSpPr>
          <p:nvPr/>
        </p:nvSpPr>
        <p:spPr bwMode="auto">
          <a:xfrm>
            <a:off x="468313" y="3213100"/>
            <a:ext cx="4565650" cy="0"/>
          </a:xfrm>
          <a:custGeom>
            <a:avLst/>
            <a:gdLst>
              <a:gd name="T0" fmla="*/ 0 w 6087745"/>
              <a:gd name="T1" fmla="*/ 0 h 120000"/>
              <a:gd name="T2" fmla="*/ 457003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sp>
        <p:nvSpPr>
          <p:cNvPr id="33808" name="Shape 2328"/>
          <p:cNvSpPr txBox="1">
            <a:spLocks noChangeArrowheads="1"/>
          </p:cNvSpPr>
          <p:nvPr/>
        </p:nvSpPr>
        <p:spPr bwMode="auto">
          <a:xfrm>
            <a:off x="3924300" y="2420938"/>
            <a:ext cx="1152525" cy="152400"/>
          </a:xfrm>
          <a:prstGeom prst="rect">
            <a:avLst/>
          </a:prstGeom>
          <a:noFill/>
          <a:ln w="9525">
            <a:noFill/>
            <a:miter lim="800000"/>
            <a:headEnd/>
            <a:tailEnd/>
          </a:ln>
        </p:spPr>
        <p:txBody>
          <a:bodyPr lIns="0" tIns="15875" rIns="0" bIns="0">
            <a:spAutoFit/>
          </a:bodyPr>
          <a:lstStyle/>
          <a:p>
            <a:pPr marL="12700">
              <a:buClr>
                <a:srgbClr val="898B8D"/>
              </a:buClr>
              <a:buSzPts val="900"/>
              <a:buFont typeface="Avenir"/>
              <a:buNone/>
            </a:pPr>
            <a:r>
              <a:rPr lang="uk-UA" sz="900" b="1">
                <a:solidFill>
                  <a:srgbClr val="898B8D"/>
                </a:solidFill>
                <a:latin typeface="Avenir"/>
                <a:ea typeface="Avenir"/>
                <a:cs typeface="Avenir"/>
                <a:sym typeface="Avenir"/>
              </a:rPr>
              <a:t>ШКОДА</a:t>
            </a:r>
            <a:endParaRPr lang="ru-RU">
              <a:latin typeface="Calibri" pitchFamily="34" charset="0"/>
            </a:endParaRPr>
          </a:p>
        </p:txBody>
      </p:sp>
      <p:sp>
        <p:nvSpPr>
          <p:cNvPr id="33809" name="Shape 2329"/>
          <p:cNvSpPr txBox="1">
            <a:spLocks noChangeArrowheads="1"/>
          </p:cNvSpPr>
          <p:nvPr/>
        </p:nvSpPr>
        <p:spPr bwMode="auto">
          <a:xfrm>
            <a:off x="179388" y="4365625"/>
            <a:ext cx="1187450" cy="1003300"/>
          </a:xfrm>
          <a:prstGeom prst="rect">
            <a:avLst/>
          </a:prstGeom>
          <a:noFill/>
          <a:ln w="9525">
            <a:noFill/>
            <a:miter lim="800000"/>
            <a:headEnd/>
            <a:tailEnd/>
          </a:ln>
        </p:spPr>
        <p:txBody>
          <a:bodyPr lIns="0" tIns="15875" rIns="0" bIns="0">
            <a:spAutoFit/>
          </a:bodyPr>
          <a:lstStyle/>
          <a:p>
            <a:pPr algn="ctr">
              <a:buClr>
                <a:srgbClr val="152A65"/>
              </a:buClr>
              <a:buSzPts val="5000"/>
              <a:buFont typeface="Avenir"/>
              <a:buNone/>
            </a:pPr>
            <a:r>
              <a:rPr lang="uk-UA" sz="5000" b="1">
                <a:solidFill>
                  <a:srgbClr val="152A65"/>
                </a:solidFill>
                <a:latin typeface="Avenir"/>
                <a:ea typeface="Avenir"/>
                <a:cs typeface="Avenir"/>
                <a:sym typeface="Avenir"/>
              </a:rPr>
              <a:t>51</a:t>
            </a:r>
            <a:endParaRPr lang="ru-RU" sz="5000">
              <a:solidFill>
                <a:srgbClr val="152A65"/>
              </a:solidFill>
              <a:latin typeface="Avenir"/>
              <a:ea typeface="Avenir"/>
              <a:cs typeface="Avenir"/>
              <a:sym typeface="Avenir"/>
            </a:endParaRPr>
          </a:p>
          <a:p>
            <a:pPr algn="ctr">
              <a:spcBef>
                <a:spcPts val="700"/>
              </a:spcBef>
              <a:buClr>
                <a:srgbClr val="152A65"/>
              </a:buClr>
              <a:buSzPts val="900"/>
              <a:buFont typeface="Avenir"/>
              <a:buNone/>
            </a:pPr>
            <a:r>
              <a:rPr lang="uk-UA" sz="900" b="1">
                <a:solidFill>
                  <a:srgbClr val="152A65"/>
                </a:solidFill>
                <a:latin typeface="Avenir"/>
                <a:ea typeface="Avenir"/>
                <a:cs typeface="Avenir"/>
                <a:sym typeface="Avenir"/>
              </a:rPr>
              <a:t>ШАХРАЙСТВ</a:t>
            </a:r>
            <a:endParaRPr lang="ru-RU">
              <a:latin typeface="Calibri" pitchFamily="34" charset="0"/>
            </a:endParaRPr>
          </a:p>
        </p:txBody>
      </p:sp>
      <p:sp>
        <p:nvSpPr>
          <p:cNvPr id="33810" name="Shape 2330"/>
          <p:cNvSpPr>
            <a:spLocks/>
          </p:cNvSpPr>
          <p:nvPr/>
        </p:nvSpPr>
        <p:spPr bwMode="auto">
          <a:xfrm>
            <a:off x="5429250" y="0"/>
            <a:ext cx="3711575" cy="2509838"/>
          </a:xfrm>
          <a:custGeom>
            <a:avLst/>
            <a:gdLst>
              <a:gd name="T0" fmla="*/ 0 w 4508500"/>
              <a:gd name="T1" fmla="*/ 2512192 h 2509520"/>
              <a:gd name="T2" fmla="*/ 859169 w 4508500"/>
              <a:gd name="T3" fmla="*/ 2512192 h 2509520"/>
              <a:gd name="T4" fmla="*/ 859169 w 4508500"/>
              <a:gd name="T5" fmla="*/ 0 h 2509520"/>
              <a:gd name="T6" fmla="*/ 0 w 4508500"/>
              <a:gd name="T7" fmla="*/ 0 h 2509520"/>
              <a:gd name="T8" fmla="*/ 0 w 4508500"/>
              <a:gd name="T9" fmla="*/ 2512192 h 2509520"/>
              <a:gd name="T10" fmla="*/ 0 60000 65536"/>
              <a:gd name="T11" fmla="*/ 0 60000 65536"/>
              <a:gd name="T12" fmla="*/ 0 60000 65536"/>
              <a:gd name="T13" fmla="*/ 0 60000 65536"/>
              <a:gd name="T14" fmla="*/ 0 60000 65536"/>
              <a:gd name="T15" fmla="*/ 0 w 4508500"/>
              <a:gd name="T16" fmla="*/ 0 h 2509520"/>
              <a:gd name="T17" fmla="*/ 4508500 w 4508500"/>
              <a:gd name="T18" fmla="*/ 2509520 h 2509520"/>
            </a:gdLst>
            <a:ahLst/>
            <a:cxnLst>
              <a:cxn ang="T10">
                <a:pos x="T0" y="T1"/>
              </a:cxn>
              <a:cxn ang="T11">
                <a:pos x="T2" y="T3"/>
              </a:cxn>
              <a:cxn ang="T12">
                <a:pos x="T4" y="T5"/>
              </a:cxn>
              <a:cxn ang="T13">
                <a:pos x="T6" y="T7"/>
              </a:cxn>
              <a:cxn ang="T14">
                <a:pos x="T8" y="T9"/>
              </a:cxn>
            </a:cxnLst>
            <a:rect l="T15" t="T16" r="T17" b="T18"/>
            <a:pathLst>
              <a:path w="4508500" h="2509520" extrusionOk="0">
                <a:moveTo>
                  <a:pt x="0" y="2509012"/>
                </a:moveTo>
                <a:lnTo>
                  <a:pt x="4507877" y="2509012"/>
                </a:lnTo>
                <a:lnTo>
                  <a:pt x="4507877" y="0"/>
                </a:lnTo>
                <a:lnTo>
                  <a:pt x="0" y="0"/>
                </a:lnTo>
                <a:lnTo>
                  <a:pt x="0" y="2509012"/>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33811" name="Shape 2331"/>
          <p:cNvSpPr>
            <a:spLocks/>
          </p:cNvSpPr>
          <p:nvPr/>
        </p:nvSpPr>
        <p:spPr bwMode="auto">
          <a:xfrm>
            <a:off x="5429250" y="2509838"/>
            <a:ext cx="3711575" cy="4348162"/>
          </a:xfrm>
          <a:custGeom>
            <a:avLst/>
            <a:gdLst>
              <a:gd name="T0" fmla="*/ 859169 w 4508500"/>
              <a:gd name="T1" fmla="*/ 0 h 4348480"/>
              <a:gd name="T2" fmla="*/ 0 w 4508500"/>
              <a:gd name="T3" fmla="*/ 0 h 4348480"/>
              <a:gd name="T4" fmla="*/ 0 w 4508500"/>
              <a:gd name="T5" fmla="*/ 4345066 h 4348480"/>
              <a:gd name="T6" fmla="*/ 859169 w 4508500"/>
              <a:gd name="T7" fmla="*/ 4345066 h 4348480"/>
              <a:gd name="T8" fmla="*/ 859169 w 4508500"/>
              <a:gd name="T9" fmla="*/ 0 h 4348480"/>
              <a:gd name="T10" fmla="*/ 0 60000 65536"/>
              <a:gd name="T11" fmla="*/ 0 60000 65536"/>
              <a:gd name="T12" fmla="*/ 0 60000 65536"/>
              <a:gd name="T13" fmla="*/ 0 60000 65536"/>
              <a:gd name="T14" fmla="*/ 0 60000 65536"/>
              <a:gd name="T15" fmla="*/ 0 w 4508500"/>
              <a:gd name="T16" fmla="*/ 0 h 4348480"/>
              <a:gd name="T17" fmla="*/ 4508500 w 4508500"/>
              <a:gd name="T18" fmla="*/ 4348480 h 4348480"/>
            </a:gdLst>
            <a:ahLst/>
            <a:cxnLst>
              <a:cxn ang="T10">
                <a:pos x="T0" y="T1"/>
              </a:cxn>
              <a:cxn ang="T11">
                <a:pos x="T2" y="T3"/>
              </a:cxn>
              <a:cxn ang="T12">
                <a:pos x="T4" y="T5"/>
              </a:cxn>
              <a:cxn ang="T13">
                <a:pos x="T6" y="T7"/>
              </a:cxn>
              <a:cxn ang="T14">
                <a:pos x="T8" y="T9"/>
              </a:cxn>
            </a:cxnLst>
            <a:rect l="T15" t="T16" r="T17" b="T18"/>
            <a:pathLst>
              <a:path w="4508500" h="4348480" extrusionOk="0">
                <a:moveTo>
                  <a:pt x="4507877" y="0"/>
                </a:moveTo>
                <a:lnTo>
                  <a:pt x="0" y="0"/>
                </a:lnTo>
                <a:lnTo>
                  <a:pt x="0" y="4348264"/>
                </a:lnTo>
                <a:lnTo>
                  <a:pt x="4507877" y="4348264"/>
                </a:lnTo>
                <a:lnTo>
                  <a:pt x="4507877" y="0"/>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33812" name="Shape 2332"/>
          <p:cNvSpPr>
            <a:spLocks/>
          </p:cNvSpPr>
          <p:nvPr/>
        </p:nvSpPr>
        <p:spPr bwMode="auto">
          <a:xfrm>
            <a:off x="5248275" y="44291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33813" name="Shape 2333"/>
          <p:cNvSpPr txBox="1">
            <a:spLocks noChangeArrowheads="1"/>
          </p:cNvSpPr>
          <p:nvPr/>
        </p:nvSpPr>
        <p:spPr bwMode="auto">
          <a:xfrm>
            <a:off x="5965825" y="142875"/>
            <a:ext cx="2928938" cy="2501900"/>
          </a:xfrm>
          <a:prstGeom prst="rect">
            <a:avLst/>
          </a:prstGeom>
          <a:noFill/>
          <a:ln w="9525">
            <a:noFill/>
            <a:miter lim="800000"/>
            <a:headEnd/>
            <a:tailEnd/>
          </a:ln>
        </p:spPr>
        <p:txBody>
          <a:bodyPr lIns="0" tIns="17125" rIns="0" bIns="0">
            <a:spAutoFit/>
          </a:bodyPr>
          <a:lstStyle/>
          <a:p>
            <a:pPr marL="12700">
              <a:lnSpc>
                <a:spcPct val="75000"/>
              </a:lnSpc>
              <a:buClr>
                <a:srgbClr val="DCDDDD"/>
              </a:buClr>
              <a:buSzPts val="1600"/>
              <a:buFont typeface="Avenir"/>
              <a:buNone/>
            </a:pPr>
            <a:r>
              <a:rPr lang="uk-UA" sz="1600" b="1">
                <a:solidFill>
                  <a:srgbClr val="DCDDDD"/>
                </a:solidFill>
                <a:latin typeface="Avenir Next Cyr Medium"/>
                <a:ea typeface="Avenir"/>
                <a:cs typeface="Avenir"/>
                <a:sym typeface="Avenir"/>
              </a:rPr>
              <a:t>МІСЦЕ СКОЄННЯ КРАДІЖКИ</a:t>
            </a:r>
            <a:endParaRPr lang="ru-RU" sz="1600">
              <a:latin typeface="Avenir Next Cyr Medium"/>
              <a:ea typeface="Avenir"/>
              <a:cs typeface="Avenir"/>
              <a:sym typeface="Avenir"/>
            </a:endParaRPr>
          </a:p>
          <a:p>
            <a:pPr marL="12700">
              <a:lnSpc>
                <a:spcPct val="92000"/>
              </a:lnSpc>
              <a:spcBef>
                <a:spcPts val="1300"/>
              </a:spcBef>
              <a:buClr>
                <a:srgbClr val="DCDDDD"/>
              </a:buClr>
              <a:buSzPts val="1300"/>
              <a:buFont typeface="Calibri" pitchFamily="34" charset="0"/>
              <a:buNone/>
            </a:pPr>
            <a:r>
              <a:rPr lang="uk-UA" sz="1300">
                <a:solidFill>
                  <a:srgbClr val="DCDDDD"/>
                </a:solidFill>
                <a:latin typeface="Avenir Next Cyr Medium"/>
                <a:sym typeface="Calibri" pitchFamily="34" charset="0"/>
              </a:rPr>
              <a:t>Квартира</a:t>
            </a:r>
            <a:endParaRPr lang="ru-RU">
              <a:latin typeface="Avenir Next Cyr Medium"/>
            </a:endParaRPr>
          </a:p>
          <a:p>
            <a:pPr marL="12700">
              <a:lnSpc>
                <a:spcPct val="92000"/>
              </a:lnSpc>
              <a:spcBef>
                <a:spcPts val="1300"/>
              </a:spcBef>
              <a:buClr>
                <a:srgbClr val="DCDDDD"/>
              </a:buClr>
              <a:buSzPts val="1300"/>
              <a:buFont typeface="Calibri" pitchFamily="34" charset="0"/>
              <a:buNone/>
            </a:pPr>
            <a:r>
              <a:rPr lang="uk-UA" sz="1300">
                <a:solidFill>
                  <a:srgbClr val="DCDDDD"/>
                </a:solidFill>
                <a:latin typeface="Avenir Next Cyr Medium"/>
                <a:sym typeface="Calibri" pitchFamily="34" charset="0"/>
              </a:rPr>
              <a:t>Гараж</a:t>
            </a:r>
            <a:endParaRPr lang="ru-RU">
              <a:latin typeface="Avenir Next Cyr Medium"/>
            </a:endParaRPr>
          </a:p>
          <a:p>
            <a:pPr marL="12700">
              <a:lnSpc>
                <a:spcPct val="92000"/>
              </a:lnSpc>
              <a:spcBef>
                <a:spcPts val="1300"/>
              </a:spcBef>
              <a:buClr>
                <a:srgbClr val="DCDDDD"/>
              </a:buClr>
              <a:buSzPts val="1300"/>
              <a:buFont typeface="Calibri" pitchFamily="34" charset="0"/>
              <a:buNone/>
            </a:pPr>
            <a:r>
              <a:rPr lang="uk-UA" sz="1300" b="1">
                <a:solidFill>
                  <a:srgbClr val="DCDDDD"/>
                </a:solidFill>
                <a:latin typeface="Avenir Next Cyr Medium"/>
                <a:sym typeface="Calibri" pitchFamily="34" charset="0"/>
              </a:rPr>
              <a:t>СПОСІБ ПРОНИКНЕННЯ</a:t>
            </a:r>
            <a:r>
              <a:rPr lang="uk-UA" sz="1300">
                <a:solidFill>
                  <a:srgbClr val="DCDDDD"/>
                </a:solidFill>
                <a:latin typeface="Avenir Next Cyr Medium"/>
                <a:sym typeface="Calibri" pitchFamily="34" charset="0"/>
              </a:rPr>
              <a:t>:</a:t>
            </a:r>
            <a:endParaRPr lang="ru-RU">
              <a:latin typeface="Avenir Next Cyr Medium"/>
            </a:endParaRPr>
          </a:p>
          <a:p>
            <a:pPr marL="12700">
              <a:lnSpc>
                <a:spcPct val="92000"/>
              </a:lnSpc>
              <a:spcBef>
                <a:spcPts val="1300"/>
              </a:spcBef>
              <a:buClr>
                <a:srgbClr val="DCDDDD"/>
              </a:buClr>
              <a:buSzPts val="1300"/>
              <a:buFont typeface="Calibri" pitchFamily="34" charset="0"/>
              <a:buNone/>
            </a:pPr>
            <a:r>
              <a:rPr lang="uk-UA" sz="1300">
                <a:solidFill>
                  <a:srgbClr val="DCDDDD"/>
                </a:solidFill>
                <a:latin typeface="Avenir Next Cyr Medium"/>
                <a:sym typeface="Calibri" pitchFamily="34" charset="0"/>
              </a:rPr>
              <a:t>Вільний доступ</a:t>
            </a:r>
            <a:endParaRPr lang="ru-RU">
              <a:latin typeface="Avenir Next Cyr Medium"/>
            </a:endParaRPr>
          </a:p>
          <a:p>
            <a:pPr marL="12700">
              <a:lnSpc>
                <a:spcPct val="92000"/>
              </a:lnSpc>
              <a:spcBef>
                <a:spcPts val="1300"/>
              </a:spcBef>
              <a:buClr>
                <a:srgbClr val="DCDDDD"/>
              </a:buClr>
              <a:buSzPts val="1300"/>
              <a:buFont typeface="Calibri" pitchFamily="34" charset="0"/>
              <a:buNone/>
            </a:pPr>
            <a:r>
              <a:rPr lang="uk-UA" sz="1300">
                <a:solidFill>
                  <a:srgbClr val="DCDDDD"/>
                </a:solidFill>
                <a:latin typeface="Avenir Next Cyr Medium"/>
                <a:sym typeface="Calibri" pitchFamily="34" charset="0"/>
              </a:rPr>
              <a:t>Злам дверей, вікон</a:t>
            </a:r>
            <a:endParaRPr lang="ru-RU">
              <a:latin typeface="Avenir Next Cyr Medium"/>
            </a:endParaRPr>
          </a:p>
          <a:p>
            <a:pPr marL="12700">
              <a:spcBef>
                <a:spcPts val="1300"/>
              </a:spcBef>
              <a:buClr>
                <a:srgbClr val="000000"/>
              </a:buClr>
              <a:buSzPts val="1300"/>
              <a:buFont typeface="Arial" charset="0"/>
              <a:buNone/>
            </a:pPr>
            <a:endParaRPr lang="ru-RU" sz="1300">
              <a:solidFill>
                <a:srgbClr val="DCDDDD"/>
              </a:solidFill>
              <a:latin typeface="Calibri" pitchFamily="34" charset="0"/>
              <a:sym typeface="Calibri" pitchFamily="34" charset="0"/>
            </a:endParaRPr>
          </a:p>
          <a:p>
            <a:pPr marL="12700">
              <a:buClr>
                <a:srgbClr val="000000"/>
              </a:buClr>
              <a:buFont typeface="Arial" charset="0"/>
              <a:buNone/>
            </a:pPr>
            <a:endParaRPr lang="ru-RU" sz="1300">
              <a:solidFill>
                <a:srgbClr val="DCDDDD"/>
              </a:solidFill>
              <a:latin typeface="Calibri" pitchFamily="34" charset="0"/>
              <a:sym typeface="Calibri" pitchFamily="34" charset="0"/>
            </a:endParaRPr>
          </a:p>
        </p:txBody>
      </p:sp>
      <p:sp>
        <p:nvSpPr>
          <p:cNvPr id="33814" name="Shape 2334"/>
          <p:cNvSpPr>
            <a:spLocks/>
          </p:cNvSpPr>
          <p:nvPr/>
        </p:nvSpPr>
        <p:spPr bwMode="auto">
          <a:xfrm>
            <a:off x="5268913" y="294481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152A65"/>
            </a:solidFill>
            <a:miter lim="800000"/>
            <a:headEnd/>
            <a:tailEnd/>
          </a:ln>
        </p:spPr>
        <p:txBody>
          <a:bodyPr lIns="0" tIns="0" rIns="0" bIns="0"/>
          <a:lstStyle/>
          <a:p>
            <a:endParaRPr lang="ru-RU">
              <a:latin typeface="Calibri" pitchFamily="34" charset="0"/>
            </a:endParaRPr>
          </a:p>
        </p:txBody>
      </p:sp>
      <p:sp>
        <p:nvSpPr>
          <p:cNvPr id="33815" name="Shape 2335"/>
          <p:cNvSpPr txBox="1">
            <a:spLocks noChangeArrowheads="1"/>
          </p:cNvSpPr>
          <p:nvPr/>
        </p:nvSpPr>
        <p:spPr bwMode="auto">
          <a:xfrm>
            <a:off x="5724525" y="2565400"/>
            <a:ext cx="3419475" cy="1385888"/>
          </a:xfrm>
          <a:prstGeom prst="rect">
            <a:avLst/>
          </a:prstGeom>
          <a:noFill/>
          <a:ln w="9525">
            <a:noFill/>
            <a:miter lim="800000"/>
            <a:headEnd/>
            <a:tailEnd/>
          </a:ln>
        </p:spPr>
        <p:txBody>
          <a:bodyPr lIns="0" tIns="17125" rIns="0" bIns="0">
            <a:spAutoFit/>
          </a:bodyPr>
          <a:lstStyle/>
          <a:p>
            <a:pPr marL="12700">
              <a:buClr>
                <a:srgbClr val="152A65"/>
              </a:buClr>
              <a:buSzPts val="1600"/>
              <a:buFont typeface="Avenir"/>
              <a:buNone/>
            </a:pPr>
            <a:r>
              <a:rPr lang="uk-UA" sz="1600" b="1">
                <a:solidFill>
                  <a:srgbClr val="152A65"/>
                </a:solidFill>
                <a:latin typeface="Avenir Next Cyr Medium"/>
                <a:ea typeface="Avenir"/>
                <a:cs typeface="Avenir"/>
                <a:sym typeface="Avenir"/>
              </a:rPr>
              <a:t>Види шахрайства</a:t>
            </a:r>
            <a:endParaRPr lang="ru-RU" sz="1600">
              <a:solidFill>
                <a:srgbClr val="152A65"/>
              </a:solidFill>
              <a:latin typeface="Avenir Next Cyr Medium"/>
              <a:ea typeface="Avenir"/>
              <a:cs typeface="Avenir"/>
              <a:sym typeface="Avenir"/>
            </a:endParaRPr>
          </a:p>
          <a:p>
            <a:pPr marL="12700">
              <a:spcBef>
                <a:spcPts val="1300"/>
              </a:spcBef>
              <a:buClr>
                <a:srgbClr val="152A65"/>
              </a:buClr>
              <a:buSzPts val="1300"/>
              <a:buFont typeface="Calibri" pitchFamily="34" charset="0"/>
              <a:buChar char="-"/>
            </a:pPr>
            <a:r>
              <a:rPr lang="uk-UA" sz="1300">
                <a:solidFill>
                  <a:srgbClr val="152A65"/>
                </a:solidFill>
                <a:latin typeface="Avenir Next Cyr Medium"/>
                <a:sym typeface="Calibri" pitchFamily="34" charset="0"/>
              </a:rPr>
              <a:t>під час купівлі товарів через мережу Інтернет</a:t>
            </a:r>
            <a:endParaRPr lang="ru-RU">
              <a:latin typeface="Avenir Next Cyr Medium"/>
            </a:endParaRPr>
          </a:p>
          <a:p>
            <a:pPr marL="12700">
              <a:spcBef>
                <a:spcPts val="1300"/>
              </a:spcBef>
              <a:buClr>
                <a:srgbClr val="152A65"/>
              </a:buClr>
              <a:buSzPts val="1300"/>
              <a:buFont typeface="Calibri" pitchFamily="34" charset="0"/>
              <a:buChar char="-"/>
            </a:pPr>
            <a:r>
              <a:rPr lang="uk-UA" sz="1300">
                <a:solidFill>
                  <a:srgbClr val="152A65"/>
                </a:solidFill>
                <a:latin typeface="Avenir Next Cyr Medium"/>
                <a:sym typeface="Calibri" pitchFamily="34" charset="0"/>
              </a:rPr>
              <a:t>під виглядом працівників банківських структур</a:t>
            </a:r>
            <a:endParaRPr lang="ru-RU">
              <a:latin typeface="Avenir Next Cyr Medium"/>
            </a:endParaRPr>
          </a:p>
        </p:txBody>
      </p:sp>
      <p:sp>
        <p:nvSpPr>
          <p:cNvPr id="33816" name="Shape 2336"/>
          <p:cNvSpPr>
            <a:spLocks/>
          </p:cNvSpPr>
          <p:nvPr/>
        </p:nvSpPr>
        <p:spPr bwMode="auto">
          <a:xfrm>
            <a:off x="5268913" y="491331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152A65"/>
            </a:solidFill>
            <a:miter lim="800000"/>
            <a:headEnd/>
            <a:tailEnd/>
          </a:ln>
        </p:spPr>
        <p:txBody>
          <a:bodyPr lIns="0" tIns="0" rIns="0" bIns="0"/>
          <a:lstStyle/>
          <a:p>
            <a:endParaRPr lang="ru-RU">
              <a:latin typeface="Calibri" pitchFamily="34" charset="0"/>
            </a:endParaRPr>
          </a:p>
        </p:txBody>
      </p:sp>
      <p:sp>
        <p:nvSpPr>
          <p:cNvPr id="33817" name="Shape 2337"/>
          <p:cNvSpPr txBox="1">
            <a:spLocks noChangeArrowheads="1"/>
          </p:cNvSpPr>
          <p:nvPr/>
        </p:nvSpPr>
        <p:spPr bwMode="auto">
          <a:xfrm>
            <a:off x="5724525" y="4508500"/>
            <a:ext cx="3419475" cy="2244725"/>
          </a:xfrm>
          <a:prstGeom prst="rect">
            <a:avLst/>
          </a:prstGeom>
          <a:noFill/>
          <a:ln w="9525">
            <a:noFill/>
            <a:miter lim="800000"/>
            <a:headEnd/>
            <a:tailEnd/>
          </a:ln>
        </p:spPr>
        <p:txBody>
          <a:bodyPr lIns="0" tIns="17125" rIns="0" bIns="0">
            <a:spAutoFit/>
          </a:bodyPr>
          <a:lstStyle/>
          <a:p>
            <a:pPr marL="12700">
              <a:buClr>
                <a:srgbClr val="152A65"/>
              </a:buClr>
              <a:buSzPts val="1600"/>
              <a:buFont typeface="Avenir"/>
              <a:buNone/>
            </a:pPr>
            <a:endParaRPr lang="uk-UA" sz="1600" b="1">
              <a:solidFill>
                <a:srgbClr val="152A65"/>
              </a:solidFill>
              <a:latin typeface="Avenir Next Cyr Medium"/>
              <a:ea typeface="Avenir"/>
              <a:cs typeface="Avenir"/>
              <a:sym typeface="Avenir"/>
            </a:endParaRPr>
          </a:p>
          <a:p>
            <a:pPr marL="12700">
              <a:buClr>
                <a:srgbClr val="152A65"/>
              </a:buClr>
              <a:buSzPts val="1600"/>
              <a:buFont typeface="Avenir"/>
              <a:buNone/>
            </a:pPr>
            <a:r>
              <a:rPr lang="uk-UA" sz="1600" b="1">
                <a:solidFill>
                  <a:srgbClr val="152A65"/>
                </a:solidFill>
                <a:latin typeface="Avenir Next Cyr Medium"/>
                <a:ea typeface="Avenir"/>
                <a:cs typeface="Avenir"/>
                <a:sym typeface="Avenir"/>
              </a:rPr>
              <a:t>Типова жертва</a:t>
            </a:r>
          </a:p>
          <a:p>
            <a:pPr marL="12700">
              <a:buClr>
                <a:srgbClr val="152A65"/>
              </a:buClr>
              <a:buSzPts val="1600"/>
              <a:buFont typeface="Avenir"/>
              <a:buNone/>
            </a:pPr>
            <a:r>
              <a:rPr lang="uk-UA" sz="1300">
                <a:solidFill>
                  <a:srgbClr val="152A65"/>
                </a:solidFill>
                <a:latin typeface="Avenir Next Cyr Medium"/>
                <a:sym typeface="Calibri" pitchFamily="34" charset="0"/>
              </a:rPr>
              <a:t>-людина, що нехтує правилами зберігання особистого майна</a:t>
            </a:r>
            <a:endParaRPr lang="ru-RU">
              <a:latin typeface="Avenir Next Cyr Medium"/>
            </a:endParaRPr>
          </a:p>
          <a:p>
            <a:pPr marL="12700">
              <a:spcBef>
                <a:spcPts val="1300"/>
              </a:spcBef>
              <a:buClr>
                <a:srgbClr val="152A65"/>
              </a:buClr>
              <a:buSzPts val="1300"/>
              <a:buFont typeface="Calibri" pitchFamily="34" charset="0"/>
              <a:buChar char="-"/>
            </a:pPr>
            <a:r>
              <a:rPr lang="uk-UA" sz="1300">
                <a:solidFill>
                  <a:srgbClr val="152A65"/>
                </a:solidFill>
                <a:latin typeface="Avenir Next Cyr Medium"/>
                <a:sym typeface="Calibri" pitchFamily="34" charset="0"/>
              </a:rPr>
              <a:t>людина, що шукає занадто “привабливі” пропозиції в Інтернеті</a:t>
            </a:r>
            <a:endParaRPr lang="ru-RU">
              <a:latin typeface="Avenir Next Cyr Medium"/>
            </a:endParaRPr>
          </a:p>
          <a:p>
            <a:pPr marL="12700">
              <a:spcBef>
                <a:spcPts val="1300"/>
              </a:spcBef>
              <a:buClr>
                <a:srgbClr val="152A65"/>
              </a:buClr>
              <a:buSzPts val="1300"/>
              <a:buFont typeface="Calibri" pitchFamily="34" charset="0"/>
              <a:buChar char="-"/>
            </a:pPr>
            <a:r>
              <a:rPr lang="uk-UA" sz="1300">
                <a:solidFill>
                  <a:srgbClr val="152A65"/>
                </a:solidFill>
                <a:latin typeface="Avenir Next Cyr Medium"/>
                <a:sym typeface="Calibri" pitchFamily="34" charset="0"/>
              </a:rPr>
              <a:t>занадто довірливі люди, або такі, що необізнані з особливостями роботи державних установ та банків </a:t>
            </a:r>
            <a:endParaRPr lang="ru-RU">
              <a:latin typeface="Avenir Next Cyr Medium"/>
            </a:endParaRPr>
          </a:p>
        </p:txBody>
      </p:sp>
      <p:sp>
        <p:nvSpPr>
          <p:cNvPr id="33818" name="Shape 2338"/>
          <p:cNvSpPr>
            <a:spLocks/>
          </p:cNvSpPr>
          <p:nvPr/>
        </p:nvSpPr>
        <p:spPr bwMode="auto">
          <a:xfrm>
            <a:off x="2633663" y="1579563"/>
            <a:ext cx="22225" cy="28575"/>
          </a:xfrm>
          <a:custGeom>
            <a:avLst/>
            <a:gdLst>
              <a:gd name="T0" fmla="*/ 0 w 27939"/>
              <a:gd name="T1" fmla="*/ 0 h 27940"/>
              <a:gd name="T2" fmla="*/ 3440 w 27939"/>
              <a:gd name="T3" fmla="*/ 0 h 27940"/>
              <a:gd name="T4" fmla="*/ 3440 w 27939"/>
              <a:gd name="T5" fmla="*/ 34233 h 27940"/>
              <a:gd name="T6" fmla="*/ 0 w 27939"/>
              <a:gd name="T7" fmla="*/ 34233 h 27940"/>
              <a:gd name="T8" fmla="*/ 0 w 27939"/>
              <a:gd name="T9" fmla="*/ 0 h 27940"/>
              <a:gd name="T10" fmla="*/ 0 60000 65536"/>
              <a:gd name="T11" fmla="*/ 0 60000 65536"/>
              <a:gd name="T12" fmla="*/ 0 60000 65536"/>
              <a:gd name="T13" fmla="*/ 0 60000 65536"/>
              <a:gd name="T14" fmla="*/ 0 60000 65536"/>
              <a:gd name="T15" fmla="*/ 0 w 27939"/>
              <a:gd name="T16" fmla="*/ 0 h 27940"/>
              <a:gd name="T17" fmla="*/ 27939 w 27939"/>
              <a:gd name="T18" fmla="*/ 27940 h 27940"/>
            </a:gdLst>
            <a:ahLst/>
            <a:cxnLst>
              <a:cxn ang="T10">
                <a:pos x="T0" y="T1"/>
              </a:cxn>
              <a:cxn ang="T11">
                <a:pos x="T2" y="T3"/>
              </a:cxn>
              <a:cxn ang="T12">
                <a:pos x="T4" y="T5"/>
              </a:cxn>
              <a:cxn ang="T13">
                <a:pos x="T6" y="T7"/>
              </a:cxn>
              <a:cxn ang="T14">
                <a:pos x="T8" y="T9"/>
              </a:cxn>
            </a:cxnLst>
            <a:rect l="T15" t="T16" r="T17" b="T18"/>
            <a:pathLst>
              <a:path w="27939" h="27940" extrusionOk="0">
                <a:moveTo>
                  <a:pt x="0" y="0"/>
                </a:moveTo>
                <a:lnTo>
                  <a:pt x="27343" y="0"/>
                </a:lnTo>
                <a:lnTo>
                  <a:pt x="27343" y="27343"/>
                </a:lnTo>
                <a:lnTo>
                  <a:pt x="0" y="27343"/>
                </a:lnTo>
                <a:lnTo>
                  <a:pt x="0"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19" name="Shape 2339"/>
          <p:cNvSpPr>
            <a:spLocks/>
          </p:cNvSpPr>
          <p:nvPr/>
        </p:nvSpPr>
        <p:spPr bwMode="auto">
          <a:xfrm>
            <a:off x="2760663" y="1609725"/>
            <a:ext cx="25400" cy="34925"/>
          </a:xfrm>
          <a:custGeom>
            <a:avLst/>
            <a:gdLst>
              <a:gd name="T0" fmla="*/ 490 w 34925"/>
              <a:gd name="T1" fmla="*/ 0 h 34925"/>
              <a:gd name="T2" fmla="*/ 0 w 34925"/>
              <a:gd name="T3" fmla="*/ 26022 h 34925"/>
              <a:gd name="T4" fmla="*/ 1529 w 34925"/>
              <a:gd name="T5" fmla="*/ 34366 h 34925"/>
              <a:gd name="T6" fmla="*/ 2019 w 34925"/>
              <a:gd name="T7" fmla="*/ 8331 h 34925"/>
              <a:gd name="T8" fmla="*/ 490 w 34925"/>
              <a:gd name="T9" fmla="*/ 0 h 34925"/>
              <a:gd name="T10" fmla="*/ 0 60000 65536"/>
              <a:gd name="T11" fmla="*/ 0 60000 65536"/>
              <a:gd name="T12" fmla="*/ 0 60000 65536"/>
              <a:gd name="T13" fmla="*/ 0 60000 65536"/>
              <a:gd name="T14" fmla="*/ 0 60000 65536"/>
              <a:gd name="T15" fmla="*/ 0 w 34925"/>
              <a:gd name="T16" fmla="*/ 0 h 34925"/>
              <a:gd name="T17" fmla="*/ 34925 w 34925"/>
              <a:gd name="T18" fmla="*/ 34925 h 34925"/>
            </a:gdLst>
            <a:ahLst/>
            <a:cxnLst>
              <a:cxn ang="T10">
                <a:pos x="T0" y="T1"/>
              </a:cxn>
              <a:cxn ang="T11">
                <a:pos x="T2" y="T3"/>
              </a:cxn>
              <a:cxn ang="T12">
                <a:pos x="T4" y="T5"/>
              </a:cxn>
              <a:cxn ang="T13">
                <a:pos x="T6" y="T7"/>
              </a:cxn>
              <a:cxn ang="T14">
                <a:pos x="T8" y="T9"/>
              </a:cxn>
            </a:cxnLst>
            <a:rect l="T15" t="T16" r="T17" b="T18"/>
            <a:pathLst>
              <a:path w="34925" h="34925" extrusionOk="0">
                <a:moveTo>
                  <a:pt x="8356" y="0"/>
                </a:moveTo>
                <a:lnTo>
                  <a:pt x="0" y="26022"/>
                </a:lnTo>
                <a:lnTo>
                  <a:pt x="26047" y="34366"/>
                </a:lnTo>
                <a:lnTo>
                  <a:pt x="34391" y="8331"/>
                </a:lnTo>
                <a:lnTo>
                  <a:pt x="8356"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20" name="Shape 2341"/>
          <p:cNvSpPr>
            <a:spLocks/>
          </p:cNvSpPr>
          <p:nvPr/>
        </p:nvSpPr>
        <p:spPr bwMode="auto">
          <a:xfrm>
            <a:off x="2633663" y="4425950"/>
            <a:ext cx="22225" cy="28575"/>
          </a:xfrm>
          <a:custGeom>
            <a:avLst/>
            <a:gdLst>
              <a:gd name="T0" fmla="*/ 0 w 27939"/>
              <a:gd name="T1" fmla="*/ 0 h 27939"/>
              <a:gd name="T2" fmla="*/ 3440 w 27939"/>
              <a:gd name="T3" fmla="*/ 0 h 27939"/>
              <a:gd name="T4" fmla="*/ 3440 w 27939"/>
              <a:gd name="T5" fmla="*/ 34245 h 27939"/>
              <a:gd name="T6" fmla="*/ 0 w 27939"/>
              <a:gd name="T7" fmla="*/ 34245 h 27939"/>
              <a:gd name="T8" fmla="*/ 0 w 27939"/>
              <a:gd name="T9" fmla="*/ 0 h 27939"/>
              <a:gd name="T10" fmla="*/ 0 60000 65536"/>
              <a:gd name="T11" fmla="*/ 0 60000 65536"/>
              <a:gd name="T12" fmla="*/ 0 60000 65536"/>
              <a:gd name="T13" fmla="*/ 0 60000 65536"/>
              <a:gd name="T14" fmla="*/ 0 60000 65536"/>
              <a:gd name="T15" fmla="*/ 0 w 27939"/>
              <a:gd name="T16" fmla="*/ 0 h 27939"/>
              <a:gd name="T17" fmla="*/ 27939 w 27939"/>
              <a:gd name="T18" fmla="*/ 27939 h 27939"/>
            </a:gdLst>
            <a:ahLst/>
            <a:cxnLst>
              <a:cxn ang="T10">
                <a:pos x="T0" y="T1"/>
              </a:cxn>
              <a:cxn ang="T11">
                <a:pos x="T2" y="T3"/>
              </a:cxn>
              <a:cxn ang="T12">
                <a:pos x="T4" y="T5"/>
              </a:cxn>
              <a:cxn ang="T13">
                <a:pos x="T6" y="T7"/>
              </a:cxn>
              <a:cxn ang="T14">
                <a:pos x="T8" y="T9"/>
              </a:cxn>
            </a:cxnLst>
            <a:rect l="T15" t="T16" r="T17" b="T18"/>
            <a:pathLst>
              <a:path w="27939" h="27939" extrusionOk="0">
                <a:moveTo>
                  <a:pt x="0" y="0"/>
                </a:moveTo>
                <a:lnTo>
                  <a:pt x="27343" y="0"/>
                </a:lnTo>
                <a:lnTo>
                  <a:pt x="27343" y="27343"/>
                </a:lnTo>
                <a:lnTo>
                  <a:pt x="0" y="27343"/>
                </a:lnTo>
                <a:lnTo>
                  <a:pt x="0"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21" name="Shape 2342"/>
          <p:cNvSpPr>
            <a:spLocks/>
          </p:cNvSpPr>
          <p:nvPr/>
        </p:nvSpPr>
        <p:spPr bwMode="auto">
          <a:xfrm>
            <a:off x="2760663" y="4456113"/>
            <a:ext cx="25400" cy="34925"/>
          </a:xfrm>
          <a:custGeom>
            <a:avLst/>
            <a:gdLst>
              <a:gd name="T0" fmla="*/ 490 w 34925"/>
              <a:gd name="T1" fmla="*/ 0 h 34925"/>
              <a:gd name="T2" fmla="*/ 0 w 34925"/>
              <a:gd name="T3" fmla="*/ 26022 h 34925"/>
              <a:gd name="T4" fmla="*/ 1529 w 34925"/>
              <a:gd name="T5" fmla="*/ 34366 h 34925"/>
              <a:gd name="T6" fmla="*/ 2019 w 34925"/>
              <a:gd name="T7" fmla="*/ 8331 h 34925"/>
              <a:gd name="T8" fmla="*/ 490 w 34925"/>
              <a:gd name="T9" fmla="*/ 0 h 34925"/>
              <a:gd name="T10" fmla="*/ 0 60000 65536"/>
              <a:gd name="T11" fmla="*/ 0 60000 65536"/>
              <a:gd name="T12" fmla="*/ 0 60000 65536"/>
              <a:gd name="T13" fmla="*/ 0 60000 65536"/>
              <a:gd name="T14" fmla="*/ 0 60000 65536"/>
              <a:gd name="T15" fmla="*/ 0 w 34925"/>
              <a:gd name="T16" fmla="*/ 0 h 34925"/>
              <a:gd name="T17" fmla="*/ 34925 w 34925"/>
              <a:gd name="T18" fmla="*/ 34925 h 34925"/>
            </a:gdLst>
            <a:ahLst/>
            <a:cxnLst>
              <a:cxn ang="T10">
                <a:pos x="T0" y="T1"/>
              </a:cxn>
              <a:cxn ang="T11">
                <a:pos x="T2" y="T3"/>
              </a:cxn>
              <a:cxn ang="T12">
                <a:pos x="T4" y="T5"/>
              </a:cxn>
              <a:cxn ang="T13">
                <a:pos x="T6" y="T7"/>
              </a:cxn>
              <a:cxn ang="T14">
                <a:pos x="T8" y="T9"/>
              </a:cxn>
            </a:cxnLst>
            <a:rect l="T15" t="T16" r="T17" b="T18"/>
            <a:pathLst>
              <a:path w="34925" h="34925" extrusionOk="0">
                <a:moveTo>
                  <a:pt x="8356" y="0"/>
                </a:moveTo>
                <a:lnTo>
                  <a:pt x="0" y="26022"/>
                </a:lnTo>
                <a:lnTo>
                  <a:pt x="26047" y="34366"/>
                </a:lnTo>
                <a:lnTo>
                  <a:pt x="34391" y="8331"/>
                </a:lnTo>
                <a:lnTo>
                  <a:pt x="8356"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22" name="Shape 2344"/>
          <p:cNvSpPr>
            <a:spLocks/>
          </p:cNvSpPr>
          <p:nvPr/>
        </p:nvSpPr>
        <p:spPr bwMode="auto">
          <a:xfrm>
            <a:off x="1763713" y="1557338"/>
            <a:ext cx="295275" cy="447675"/>
          </a:xfrm>
          <a:custGeom>
            <a:avLst/>
            <a:gdLst>
              <a:gd name="T0" fmla="*/ 18494 w 394335"/>
              <a:gd name="T1" fmla="*/ 435340 h 448944"/>
              <a:gd name="T2" fmla="*/ 19082 w 394335"/>
              <a:gd name="T3" fmla="*/ 435773 h 448944"/>
              <a:gd name="T4" fmla="*/ 19651 w 394335"/>
              <a:gd name="T5" fmla="*/ 433291 h 448944"/>
              <a:gd name="T6" fmla="*/ 15952 w 394335"/>
              <a:gd name="T7" fmla="*/ 403946 h 448944"/>
              <a:gd name="T8" fmla="*/ 27577 w 394335"/>
              <a:gd name="T9" fmla="*/ 96098 h 448944"/>
              <a:gd name="T10" fmla="*/ 27640 w 394335"/>
              <a:gd name="T11" fmla="*/ 98592 h 448944"/>
              <a:gd name="T12" fmla="*/ 18878 w 394335"/>
              <a:gd name="T13" fmla="*/ 416847 h 448944"/>
              <a:gd name="T14" fmla="*/ 24089 w 394335"/>
              <a:gd name="T15" fmla="*/ 379968 h 448944"/>
              <a:gd name="T16" fmla="*/ 21913 w 394335"/>
              <a:gd name="T17" fmla="*/ 366268 h 448944"/>
              <a:gd name="T18" fmla="*/ 24118 w 394335"/>
              <a:gd name="T19" fmla="*/ 285726 h 448944"/>
              <a:gd name="T20" fmla="*/ 29135 w 394335"/>
              <a:gd name="T21" fmla="*/ 99296 h 448944"/>
              <a:gd name="T22" fmla="*/ 29048 w 394335"/>
              <a:gd name="T23" fmla="*/ 91543 h 448944"/>
              <a:gd name="T24" fmla="*/ 28977 w 394335"/>
              <a:gd name="T25" fmla="*/ 89036 h 448944"/>
              <a:gd name="T26" fmla="*/ 28905 w 394335"/>
              <a:gd name="T27" fmla="*/ 87233 h 448944"/>
              <a:gd name="T28" fmla="*/ 28805 w 394335"/>
              <a:gd name="T29" fmla="*/ 85357 h 448944"/>
              <a:gd name="T30" fmla="*/ 28498 w 394335"/>
              <a:gd name="T31" fmla="*/ 81296 h 448944"/>
              <a:gd name="T32" fmla="*/ 28362 w 394335"/>
              <a:gd name="T33" fmla="*/ 80196 h 448944"/>
              <a:gd name="T34" fmla="*/ 28100 w 394335"/>
              <a:gd name="T35" fmla="*/ 78456 h 448944"/>
              <a:gd name="T36" fmla="*/ 20109 w 394335"/>
              <a:gd name="T37" fmla="*/ 42839 h 448944"/>
              <a:gd name="T38" fmla="*/ 21451 w 394335"/>
              <a:gd name="T39" fmla="*/ 27702 h 448944"/>
              <a:gd name="T40" fmla="*/ 10306 w 394335"/>
              <a:gd name="T41" fmla="*/ 0 h 448944"/>
              <a:gd name="T42" fmla="*/ 9731 w 394335"/>
              <a:gd name="T43" fmla="*/ 589 h 448944"/>
              <a:gd name="T44" fmla="*/ 8816 w 394335"/>
              <a:gd name="T45" fmla="*/ 10580 h 448944"/>
              <a:gd name="T46" fmla="*/ 408 w 394335"/>
              <a:gd name="T47" fmla="*/ 49517 h 448944"/>
              <a:gd name="T48" fmla="*/ 85 w 394335"/>
              <a:gd name="T49" fmla="*/ 331070 h 448944"/>
              <a:gd name="T50" fmla="*/ 0 w 394335"/>
              <a:gd name="T51" fmla="*/ 340366 h 448944"/>
              <a:gd name="T52" fmla="*/ 64 w 394335"/>
              <a:gd name="T53" fmla="*/ 344231 h 448944"/>
              <a:gd name="T54" fmla="*/ 203 w 394335"/>
              <a:gd name="T55" fmla="*/ 348193 h 448944"/>
              <a:gd name="T56" fmla="*/ 347 w 394335"/>
              <a:gd name="T57" fmla="*/ 351032 h 448944"/>
              <a:gd name="T58" fmla="*/ 581 w 394335"/>
              <a:gd name="T59" fmla="*/ 354131 h 448944"/>
              <a:gd name="T60" fmla="*/ 778 w 394335"/>
              <a:gd name="T61" fmla="*/ 355847 h 448944"/>
              <a:gd name="T62" fmla="*/ 1021 w 394335"/>
              <a:gd name="T63" fmla="*/ 357404 h 448944"/>
              <a:gd name="T64" fmla="*/ 3721 w 394335"/>
              <a:gd name="T65" fmla="*/ 404905 h 448944"/>
              <a:gd name="T66" fmla="*/ 11470 w 394335"/>
              <a:gd name="T67" fmla="*/ 403946 h 448944"/>
              <a:gd name="T68" fmla="*/ 4983 w 394335"/>
              <a:gd name="T69" fmla="*/ 395686 h 448944"/>
              <a:gd name="T70" fmla="*/ 1570 w 394335"/>
              <a:gd name="T71" fmla="*/ 339662 h 448944"/>
              <a:gd name="T72" fmla="*/ 1492 w 394335"/>
              <a:gd name="T73" fmla="*/ 338897 h 448944"/>
              <a:gd name="T74" fmla="*/ 1485 w 394335"/>
              <a:gd name="T75" fmla="*/ 336935 h 448944"/>
              <a:gd name="T76" fmla="*/ 1538 w 394335"/>
              <a:gd name="T77" fmla="*/ 61333 h 448944"/>
              <a:gd name="T78" fmla="*/ 9314 w 394335"/>
              <a:gd name="T79" fmla="*/ 49382 h 448944"/>
              <a:gd name="T80" fmla="*/ 10241 w 394335"/>
              <a:gd name="T81" fmla="*/ 18839 h 448944"/>
              <a:gd name="T82" fmla="*/ 10783 w 394335"/>
              <a:gd name="T83" fmla="*/ 1100 h 448944"/>
              <a:gd name="T84" fmla="*/ 9286 w 394335"/>
              <a:gd name="T85" fmla="*/ 374166 h 448944"/>
              <a:gd name="T86" fmla="*/ 5063 w 394335"/>
              <a:gd name="T87" fmla="*/ 396464 h 448944"/>
              <a:gd name="T88" fmla="*/ 23025 w 394335"/>
              <a:gd name="T89" fmla="*/ 325305 h 448944"/>
              <a:gd name="T90" fmla="*/ 23281 w 394335"/>
              <a:gd name="T91" fmla="*/ 363849 h 448944"/>
              <a:gd name="T92" fmla="*/ 24527 w 394335"/>
              <a:gd name="T93" fmla="*/ 325305 h 448944"/>
              <a:gd name="T94" fmla="*/ 4717 w 394335"/>
              <a:gd name="T95" fmla="*/ 218269 h 448944"/>
              <a:gd name="T96" fmla="*/ 6330 w 394335"/>
              <a:gd name="T97" fmla="*/ 101777 h 448944"/>
              <a:gd name="T98" fmla="*/ 7340 w 394335"/>
              <a:gd name="T99" fmla="*/ 121910 h 448944"/>
              <a:gd name="T100" fmla="*/ 19964 w 394335"/>
              <a:gd name="T101" fmla="*/ 28480 h 448944"/>
              <a:gd name="T102" fmla="*/ 21451 w 394335"/>
              <a:gd name="T103" fmla="*/ 27702 h 448944"/>
              <a:gd name="T104" fmla="*/ 20820 w 394335"/>
              <a:gd name="T105" fmla="*/ 13202 h 44894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94335"/>
              <a:gd name="T160" fmla="*/ 0 h 448944"/>
              <a:gd name="T161" fmla="*/ 394335 w 394335"/>
              <a:gd name="T162" fmla="*/ 448944 h 44894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94335" h="448944" extrusionOk="0">
                <a:moveTo>
                  <a:pt x="215910" y="415544"/>
                </a:moveTo>
                <a:lnTo>
                  <a:pt x="155244" y="415544"/>
                </a:lnTo>
                <a:lnTo>
                  <a:pt x="249237" y="447586"/>
                </a:lnTo>
                <a:lnTo>
                  <a:pt x="250304" y="447840"/>
                </a:lnTo>
                <a:lnTo>
                  <a:pt x="252514" y="448208"/>
                </a:lnTo>
                <a:lnTo>
                  <a:pt x="254723" y="448373"/>
                </a:lnTo>
                <a:lnTo>
                  <a:pt x="256501" y="448462"/>
                </a:lnTo>
                <a:lnTo>
                  <a:pt x="258267" y="448284"/>
                </a:lnTo>
                <a:lnTo>
                  <a:pt x="261112" y="447751"/>
                </a:lnTo>
                <a:lnTo>
                  <a:pt x="264020" y="446697"/>
                </a:lnTo>
                <a:lnTo>
                  <a:pt x="264998" y="446252"/>
                </a:lnTo>
                <a:lnTo>
                  <a:pt x="265963" y="445731"/>
                </a:lnTo>
                <a:lnTo>
                  <a:pt x="267208" y="445096"/>
                </a:lnTo>
                <a:lnTo>
                  <a:pt x="278162" y="428815"/>
                </a:lnTo>
                <a:lnTo>
                  <a:pt x="255003" y="428815"/>
                </a:lnTo>
                <a:lnTo>
                  <a:pt x="215910" y="415544"/>
                </a:lnTo>
                <a:close/>
              </a:path>
              <a:path w="394335" h="448944" extrusionOk="0">
                <a:moveTo>
                  <a:pt x="287080" y="19380"/>
                </a:moveTo>
                <a:lnTo>
                  <a:pt x="139128" y="19380"/>
                </a:lnTo>
                <a:lnTo>
                  <a:pt x="372973" y="98767"/>
                </a:lnTo>
                <a:lnTo>
                  <a:pt x="373240" y="98856"/>
                </a:lnTo>
                <a:lnTo>
                  <a:pt x="373684" y="99123"/>
                </a:lnTo>
                <a:lnTo>
                  <a:pt x="374129" y="99745"/>
                </a:lnTo>
                <a:lnTo>
                  <a:pt x="374307" y="100901"/>
                </a:lnTo>
                <a:lnTo>
                  <a:pt x="374102" y="101422"/>
                </a:lnTo>
                <a:lnTo>
                  <a:pt x="257302" y="427507"/>
                </a:lnTo>
                <a:lnTo>
                  <a:pt x="257022" y="428193"/>
                </a:lnTo>
                <a:lnTo>
                  <a:pt x="256324" y="428726"/>
                </a:lnTo>
                <a:lnTo>
                  <a:pt x="255511" y="428815"/>
                </a:lnTo>
                <a:lnTo>
                  <a:pt x="278162" y="428815"/>
                </a:lnTo>
                <a:lnTo>
                  <a:pt x="289344" y="397573"/>
                </a:lnTo>
                <a:lnTo>
                  <a:pt x="317830" y="393687"/>
                </a:lnTo>
                <a:lnTo>
                  <a:pt x="326043" y="390877"/>
                </a:lnTo>
                <a:lnTo>
                  <a:pt x="332341" y="385373"/>
                </a:lnTo>
                <a:lnTo>
                  <a:pt x="336098" y="377962"/>
                </a:lnTo>
                <a:lnTo>
                  <a:pt x="336180" y="376783"/>
                </a:lnTo>
                <a:lnTo>
                  <a:pt x="296595" y="376783"/>
                </a:lnTo>
                <a:lnTo>
                  <a:pt x="308622" y="343141"/>
                </a:lnTo>
                <a:lnTo>
                  <a:pt x="311632" y="334645"/>
                </a:lnTo>
                <a:lnTo>
                  <a:pt x="331961" y="334645"/>
                </a:lnTo>
                <a:lnTo>
                  <a:pt x="326428" y="293928"/>
                </a:lnTo>
                <a:lnTo>
                  <a:pt x="393065" y="107797"/>
                </a:lnTo>
                <a:lnTo>
                  <a:pt x="393598" y="106375"/>
                </a:lnTo>
                <a:lnTo>
                  <a:pt x="393954" y="104965"/>
                </a:lnTo>
                <a:lnTo>
                  <a:pt x="394322" y="102146"/>
                </a:lnTo>
                <a:lnTo>
                  <a:pt x="394322" y="98590"/>
                </a:lnTo>
                <a:lnTo>
                  <a:pt x="394030" y="97269"/>
                </a:lnTo>
                <a:lnTo>
                  <a:pt x="393865" y="96913"/>
                </a:lnTo>
                <a:lnTo>
                  <a:pt x="393153" y="94170"/>
                </a:lnTo>
                <a:lnTo>
                  <a:pt x="392976" y="93560"/>
                </a:lnTo>
                <a:lnTo>
                  <a:pt x="392722" y="92837"/>
                </a:lnTo>
                <a:lnTo>
                  <a:pt x="392430" y="92214"/>
                </a:lnTo>
                <a:lnTo>
                  <a:pt x="392188" y="91592"/>
                </a:lnTo>
                <a:lnTo>
                  <a:pt x="391833" y="90982"/>
                </a:lnTo>
                <a:lnTo>
                  <a:pt x="391566" y="90360"/>
                </a:lnTo>
                <a:lnTo>
                  <a:pt x="391375" y="90093"/>
                </a:lnTo>
                <a:lnTo>
                  <a:pt x="391223" y="89738"/>
                </a:lnTo>
                <a:lnTo>
                  <a:pt x="391033" y="89471"/>
                </a:lnTo>
                <a:lnTo>
                  <a:pt x="390677" y="88861"/>
                </a:lnTo>
                <a:lnTo>
                  <a:pt x="390232" y="88328"/>
                </a:lnTo>
                <a:lnTo>
                  <a:pt x="389877" y="87807"/>
                </a:lnTo>
                <a:lnTo>
                  <a:pt x="388810" y="86372"/>
                </a:lnTo>
                <a:lnTo>
                  <a:pt x="387591" y="85140"/>
                </a:lnTo>
                <a:lnTo>
                  <a:pt x="386257" y="84086"/>
                </a:lnTo>
                <a:lnTo>
                  <a:pt x="385711" y="83629"/>
                </a:lnTo>
                <a:lnTo>
                  <a:pt x="385089" y="83197"/>
                </a:lnTo>
                <a:lnTo>
                  <a:pt x="384467" y="82842"/>
                </a:lnTo>
                <a:lnTo>
                  <a:pt x="384225" y="82664"/>
                </a:lnTo>
                <a:lnTo>
                  <a:pt x="383870" y="82499"/>
                </a:lnTo>
                <a:lnTo>
                  <a:pt x="383603" y="82308"/>
                </a:lnTo>
                <a:lnTo>
                  <a:pt x="382358" y="81597"/>
                </a:lnTo>
                <a:lnTo>
                  <a:pt x="380936" y="81064"/>
                </a:lnTo>
                <a:lnTo>
                  <a:pt x="380326" y="80708"/>
                </a:lnTo>
                <a:lnTo>
                  <a:pt x="379628" y="80530"/>
                </a:lnTo>
                <a:lnTo>
                  <a:pt x="293408" y="51333"/>
                </a:lnTo>
                <a:lnTo>
                  <a:pt x="292428" y="44069"/>
                </a:lnTo>
                <a:lnTo>
                  <a:pt x="272173" y="44069"/>
                </a:lnTo>
                <a:lnTo>
                  <a:pt x="238709" y="32740"/>
                </a:lnTo>
                <a:lnTo>
                  <a:pt x="268097" y="28663"/>
                </a:lnTo>
                <a:lnTo>
                  <a:pt x="269151" y="28498"/>
                </a:lnTo>
                <a:lnTo>
                  <a:pt x="290329" y="28498"/>
                </a:lnTo>
                <a:lnTo>
                  <a:pt x="290233" y="27787"/>
                </a:lnTo>
                <a:lnTo>
                  <a:pt x="287390" y="19721"/>
                </a:lnTo>
                <a:lnTo>
                  <a:pt x="287080" y="19380"/>
                </a:lnTo>
                <a:close/>
              </a:path>
              <a:path w="394335" h="448944" extrusionOk="0">
                <a:moveTo>
                  <a:pt x="139484" y="0"/>
                </a:moveTo>
                <a:lnTo>
                  <a:pt x="137020" y="0"/>
                </a:lnTo>
                <a:lnTo>
                  <a:pt x="136652" y="76"/>
                </a:lnTo>
                <a:lnTo>
                  <a:pt x="136296" y="76"/>
                </a:lnTo>
                <a:lnTo>
                  <a:pt x="131699" y="609"/>
                </a:lnTo>
                <a:lnTo>
                  <a:pt x="127355" y="2565"/>
                </a:lnTo>
                <a:lnTo>
                  <a:pt x="124002" y="5575"/>
                </a:lnTo>
                <a:lnTo>
                  <a:pt x="121348" y="7874"/>
                </a:lnTo>
                <a:lnTo>
                  <a:pt x="119316" y="10883"/>
                </a:lnTo>
                <a:lnTo>
                  <a:pt x="112496" y="29997"/>
                </a:lnTo>
                <a:lnTo>
                  <a:pt x="20091" y="42570"/>
                </a:lnTo>
                <a:lnTo>
                  <a:pt x="11831" y="45422"/>
                </a:lnTo>
                <a:lnTo>
                  <a:pt x="5524" y="50939"/>
                </a:lnTo>
                <a:lnTo>
                  <a:pt x="1789" y="58333"/>
                </a:lnTo>
                <a:lnTo>
                  <a:pt x="1244" y="66814"/>
                </a:lnTo>
                <a:lnTo>
                  <a:pt x="28155" y="265252"/>
                </a:lnTo>
                <a:lnTo>
                  <a:pt x="1143" y="340575"/>
                </a:lnTo>
                <a:lnTo>
                  <a:pt x="444" y="342696"/>
                </a:lnTo>
                <a:lnTo>
                  <a:pt x="266" y="343763"/>
                </a:lnTo>
                <a:lnTo>
                  <a:pt x="0" y="345173"/>
                </a:lnTo>
                <a:lnTo>
                  <a:pt x="0" y="350139"/>
                </a:lnTo>
                <a:lnTo>
                  <a:pt x="177" y="351104"/>
                </a:lnTo>
                <a:lnTo>
                  <a:pt x="266" y="351828"/>
                </a:lnTo>
                <a:lnTo>
                  <a:pt x="444" y="352437"/>
                </a:lnTo>
                <a:lnTo>
                  <a:pt x="876" y="354114"/>
                </a:lnTo>
                <a:lnTo>
                  <a:pt x="1333" y="355447"/>
                </a:lnTo>
                <a:lnTo>
                  <a:pt x="1854" y="356679"/>
                </a:lnTo>
                <a:lnTo>
                  <a:pt x="2565" y="357924"/>
                </a:lnTo>
                <a:lnTo>
                  <a:pt x="2743" y="358190"/>
                </a:lnTo>
                <a:lnTo>
                  <a:pt x="2921" y="358546"/>
                </a:lnTo>
                <a:lnTo>
                  <a:pt x="3098" y="358800"/>
                </a:lnTo>
                <a:lnTo>
                  <a:pt x="3810" y="359956"/>
                </a:lnTo>
                <a:lnTo>
                  <a:pt x="4699" y="361111"/>
                </a:lnTo>
                <a:lnTo>
                  <a:pt x="6019" y="362610"/>
                </a:lnTo>
                <a:lnTo>
                  <a:pt x="6553" y="363054"/>
                </a:lnTo>
                <a:lnTo>
                  <a:pt x="7099" y="363588"/>
                </a:lnTo>
                <a:lnTo>
                  <a:pt x="7874" y="364299"/>
                </a:lnTo>
                <a:lnTo>
                  <a:pt x="8674" y="364921"/>
                </a:lnTo>
                <a:lnTo>
                  <a:pt x="9918" y="365709"/>
                </a:lnTo>
                <a:lnTo>
                  <a:pt x="10274" y="365887"/>
                </a:lnTo>
                <a:lnTo>
                  <a:pt x="10528" y="366064"/>
                </a:lnTo>
                <a:lnTo>
                  <a:pt x="11772" y="366763"/>
                </a:lnTo>
                <a:lnTo>
                  <a:pt x="12471" y="367042"/>
                </a:lnTo>
                <a:lnTo>
                  <a:pt x="13182" y="367296"/>
                </a:lnTo>
                <a:lnTo>
                  <a:pt x="13804" y="367665"/>
                </a:lnTo>
                <a:lnTo>
                  <a:pt x="14516" y="367842"/>
                </a:lnTo>
                <a:lnTo>
                  <a:pt x="43370" y="377571"/>
                </a:lnTo>
                <a:lnTo>
                  <a:pt x="47536" y="408470"/>
                </a:lnTo>
                <a:lnTo>
                  <a:pt x="50368" y="416530"/>
                </a:lnTo>
                <a:lnTo>
                  <a:pt x="55949" y="422670"/>
                </a:lnTo>
                <a:lnTo>
                  <a:pt x="63473" y="426288"/>
                </a:lnTo>
                <a:lnTo>
                  <a:pt x="72136" y="426783"/>
                </a:lnTo>
                <a:lnTo>
                  <a:pt x="155244" y="415544"/>
                </a:lnTo>
                <a:lnTo>
                  <a:pt x="215910" y="415544"/>
                </a:lnTo>
                <a:lnTo>
                  <a:pt x="193240" y="407847"/>
                </a:lnTo>
                <a:lnTo>
                  <a:pt x="68516" y="407847"/>
                </a:lnTo>
                <a:lnTo>
                  <a:pt x="67449" y="407047"/>
                </a:lnTo>
                <a:lnTo>
                  <a:pt x="67360" y="405968"/>
                </a:lnTo>
                <a:lnTo>
                  <a:pt x="64516" y="384911"/>
                </a:lnTo>
                <a:lnTo>
                  <a:pt x="125680" y="384911"/>
                </a:lnTo>
                <a:lnTo>
                  <a:pt x="21247" y="349415"/>
                </a:lnTo>
                <a:lnTo>
                  <a:pt x="20980" y="349326"/>
                </a:lnTo>
                <a:lnTo>
                  <a:pt x="20713" y="349072"/>
                </a:lnTo>
                <a:lnTo>
                  <a:pt x="20535" y="348996"/>
                </a:lnTo>
                <a:lnTo>
                  <a:pt x="20193" y="348627"/>
                </a:lnTo>
                <a:lnTo>
                  <a:pt x="20091" y="348361"/>
                </a:lnTo>
                <a:lnTo>
                  <a:pt x="19837" y="347916"/>
                </a:lnTo>
                <a:lnTo>
                  <a:pt x="19837" y="347395"/>
                </a:lnTo>
                <a:lnTo>
                  <a:pt x="20093" y="346608"/>
                </a:lnTo>
                <a:lnTo>
                  <a:pt x="63847" y="224536"/>
                </a:lnTo>
                <a:lnTo>
                  <a:pt x="42748" y="224536"/>
                </a:lnTo>
                <a:lnTo>
                  <a:pt x="20980" y="64160"/>
                </a:lnTo>
                <a:lnTo>
                  <a:pt x="20815" y="63093"/>
                </a:lnTo>
                <a:lnTo>
                  <a:pt x="21590" y="62128"/>
                </a:lnTo>
                <a:lnTo>
                  <a:pt x="22656" y="61950"/>
                </a:lnTo>
                <a:lnTo>
                  <a:pt x="104978" y="50800"/>
                </a:lnTo>
                <a:lnTo>
                  <a:pt x="126065" y="50800"/>
                </a:lnTo>
                <a:lnTo>
                  <a:pt x="136918" y="20447"/>
                </a:lnTo>
                <a:lnTo>
                  <a:pt x="137363" y="19812"/>
                </a:lnTo>
                <a:lnTo>
                  <a:pt x="137985" y="19469"/>
                </a:lnTo>
                <a:lnTo>
                  <a:pt x="138607" y="19380"/>
                </a:lnTo>
                <a:lnTo>
                  <a:pt x="287080" y="19380"/>
                </a:lnTo>
                <a:lnTo>
                  <a:pt x="286513" y="18757"/>
                </a:lnTo>
                <a:lnTo>
                  <a:pt x="197370" y="18757"/>
                </a:lnTo>
                <a:lnTo>
                  <a:pt x="145948" y="1130"/>
                </a:lnTo>
                <a:lnTo>
                  <a:pt x="143840" y="444"/>
                </a:lnTo>
                <a:lnTo>
                  <a:pt x="141617" y="76"/>
                </a:lnTo>
                <a:lnTo>
                  <a:pt x="139484" y="0"/>
                </a:lnTo>
                <a:close/>
              </a:path>
              <a:path w="394335" h="448944" extrusionOk="0">
                <a:moveTo>
                  <a:pt x="125680" y="384911"/>
                </a:moveTo>
                <a:lnTo>
                  <a:pt x="64516" y="384911"/>
                </a:lnTo>
                <a:lnTo>
                  <a:pt x="113830" y="401650"/>
                </a:lnTo>
                <a:lnTo>
                  <a:pt x="69570" y="407657"/>
                </a:lnTo>
                <a:lnTo>
                  <a:pt x="68516" y="407847"/>
                </a:lnTo>
                <a:lnTo>
                  <a:pt x="193240" y="407847"/>
                </a:lnTo>
                <a:lnTo>
                  <a:pt x="125680" y="384911"/>
                </a:lnTo>
                <a:close/>
              </a:path>
              <a:path w="394335" h="448944" extrusionOk="0">
                <a:moveTo>
                  <a:pt x="331961" y="334645"/>
                </a:moveTo>
                <a:lnTo>
                  <a:pt x="311632" y="334645"/>
                </a:lnTo>
                <a:lnTo>
                  <a:pt x="316763" y="372084"/>
                </a:lnTo>
                <a:lnTo>
                  <a:pt x="316953" y="373138"/>
                </a:lnTo>
                <a:lnTo>
                  <a:pt x="316153" y="374129"/>
                </a:lnTo>
                <a:lnTo>
                  <a:pt x="315099" y="374294"/>
                </a:lnTo>
                <a:lnTo>
                  <a:pt x="296595" y="376783"/>
                </a:lnTo>
                <a:lnTo>
                  <a:pt x="336180" y="376783"/>
                </a:lnTo>
                <a:lnTo>
                  <a:pt x="336689" y="369430"/>
                </a:lnTo>
                <a:lnTo>
                  <a:pt x="331961" y="334645"/>
                </a:lnTo>
                <a:close/>
              </a:path>
              <a:path w="394335" h="448944" extrusionOk="0">
                <a:moveTo>
                  <a:pt x="99345" y="125412"/>
                </a:moveTo>
                <a:lnTo>
                  <a:pt x="78244" y="125412"/>
                </a:lnTo>
                <a:lnTo>
                  <a:pt x="42748" y="224536"/>
                </a:lnTo>
                <a:lnTo>
                  <a:pt x="63847" y="224536"/>
                </a:lnTo>
                <a:lnTo>
                  <a:pt x="99345" y="125412"/>
                </a:lnTo>
                <a:close/>
              </a:path>
              <a:path w="394335" h="448944" extrusionOk="0">
                <a:moveTo>
                  <a:pt x="126065" y="50800"/>
                </a:moveTo>
                <a:lnTo>
                  <a:pt x="104978" y="50800"/>
                </a:lnTo>
                <a:lnTo>
                  <a:pt x="85674" y="104698"/>
                </a:lnTo>
                <a:lnTo>
                  <a:pt x="55587" y="108762"/>
                </a:lnTo>
                <a:lnTo>
                  <a:pt x="58242" y="128143"/>
                </a:lnTo>
                <a:lnTo>
                  <a:pt x="78244" y="125412"/>
                </a:lnTo>
                <a:lnTo>
                  <a:pt x="99345" y="125412"/>
                </a:lnTo>
                <a:lnTo>
                  <a:pt x="126065" y="50800"/>
                </a:lnTo>
                <a:close/>
              </a:path>
              <a:path w="394335" h="448944" extrusionOk="0">
                <a:moveTo>
                  <a:pt x="290329" y="28498"/>
                </a:moveTo>
                <a:lnTo>
                  <a:pt x="269151" y="28498"/>
                </a:lnTo>
                <a:lnTo>
                  <a:pt x="270205" y="29298"/>
                </a:lnTo>
                <a:lnTo>
                  <a:pt x="270306" y="30353"/>
                </a:lnTo>
                <a:lnTo>
                  <a:pt x="272173" y="44069"/>
                </a:lnTo>
                <a:lnTo>
                  <a:pt x="292428" y="44069"/>
                </a:lnTo>
                <a:lnTo>
                  <a:pt x="290329" y="28498"/>
                </a:lnTo>
                <a:close/>
              </a:path>
              <a:path w="394335" h="448944" extrusionOk="0">
                <a:moveTo>
                  <a:pt x="265607" y="9461"/>
                </a:moveTo>
                <a:lnTo>
                  <a:pt x="197370" y="18757"/>
                </a:lnTo>
                <a:lnTo>
                  <a:pt x="286513" y="18757"/>
                </a:lnTo>
                <a:lnTo>
                  <a:pt x="281801" y="13581"/>
                </a:lnTo>
                <a:lnTo>
                  <a:pt x="274272" y="9962"/>
                </a:lnTo>
                <a:lnTo>
                  <a:pt x="265607" y="9461"/>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33823" name="Shape 2345"/>
          <p:cNvSpPr txBox="1">
            <a:spLocks noChangeArrowheads="1"/>
          </p:cNvSpPr>
          <p:nvPr/>
        </p:nvSpPr>
        <p:spPr bwMode="auto">
          <a:xfrm>
            <a:off x="1835150" y="1628775"/>
            <a:ext cx="198438" cy="285750"/>
          </a:xfrm>
          <a:prstGeom prst="rect">
            <a:avLst/>
          </a:prstGeom>
          <a:blipFill dpi="0" rotWithShape="1">
            <a:blip r:embed="rId3"/>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33824" name="Shape 2348"/>
          <p:cNvSpPr>
            <a:spLocks/>
          </p:cNvSpPr>
          <p:nvPr/>
        </p:nvSpPr>
        <p:spPr bwMode="auto">
          <a:xfrm>
            <a:off x="2527300" y="5764213"/>
            <a:ext cx="244475" cy="190500"/>
          </a:xfrm>
          <a:custGeom>
            <a:avLst/>
            <a:gdLst>
              <a:gd name="T0" fmla="*/ 530 w 324485"/>
              <a:gd name="T1" fmla="*/ 0 h 189864"/>
              <a:gd name="T2" fmla="*/ 0 w 324485"/>
              <a:gd name="T3" fmla="*/ 188823 h 189864"/>
              <a:gd name="T4" fmla="*/ 25078 w 324485"/>
              <a:gd name="T5" fmla="*/ 195756 h 189864"/>
              <a:gd name="T6" fmla="*/ 25374 w 324485"/>
              <a:gd name="T7" fmla="*/ 169401 h 189864"/>
              <a:gd name="T8" fmla="*/ 1997 w 324485"/>
              <a:gd name="T9" fmla="*/ 136965 h 189864"/>
              <a:gd name="T10" fmla="*/ 4921 w 324485"/>
              <a:gd name="T11" fmla="*/ 130816 h 189864"/>
              <a:gd name="T12" fmla="*/ 1997 w 324485"/>
              <a:gd name="T13" fmla="*/ 114156 h 189864"/>
              <a:gd name="T14" fmla="*/ 3632 w 324485"/>
              <a:gd name="T15" fmla="*/ 74830 h 189864"/>
              <a:gd name="T16" fmla="*/ 5245 w 324485"/>
              <a:gd name="T17" fmla="*/ 56951 h 189864"/>
              <a:gd name="T18" fmla="*/ 1997 w 324485"/>
              <a:gd name="T19" fmla="*/ 22573 h 189864"/>
              <a:gd name="T20" fmla="*/ 25374 w 324485"/>
              <a:gd name="T21" fmla="*/ 5110 h 189864"/>
              <a:gd name="T22" fmla="*/ 5239 w 324485"/>
              <a:gd name="T23" fmla="*/ 136965 h 189864"/>
              <a:gd name="T24" fmla="*/ 2932 w 324485"/>
              <a:gd name="T25" fmla="*/ 139930 h 189864"/>
              <a:gd name="T26" fmla="*/ 4231 w 324485"/>
              <a:gd name="T27" fmla="*/ 157063 h 189864"/>
              <a:gd name="T28" fmla="*/ 6186 w 324485"/>
              <a:gd name="T29" fmla="*/ 169401 h 189864"/>
              <a:gd name="T30" fmla="*/ 5239 w 324485"/>
              <a:gd name="T31" fmla="*/ 136965 h 189864"/>
              <a:gd name="T32" fmla="*/ 19418 w 324485"/>
              <a:gd name="T33" fmla="*/ 22573 h 189864"/>
              <a:gd name="T34" fmla="*/ 19750 w 324485"/>
              <a:gd name="T35" fmla="*/ 44736 h 189864"/>
              <a:gd name="T36" fmla="*/ 22008 w 324485"/>
              <a:gd name="T37" fmla="*/ 75051 h 189864"/>
              <a:gd name="T38" fmla="*/ 23663 w 324485"/>
              <a:gd name="T39" fmla="*/ 114115 h 189864"/>
              <a:gd name="T40" fmla="*/ 20704 w 324485"/>
              <a:gd name="T41" fmla="*/ 130579 h 189864"/>
              <a:gd name="T42" fmla="*/ 19423 w 324485"/>
              <a:gd name="T43" fmla="*/ 169401 h 189864"/>
              <a:gd name="T44" fmla="*/ 21381 w 324485"/>
              <a:gd name="T45" fmla="*/ 156908 h 189864"/>
              <a:gd name="T46" fmla="*/ 22709 w 324485"/>
              <a:gd name="T47" fmla="*/ 139719 h 189864"/>
              <a:gd name="T48" fmla="*/ 25374 w 324485"/>
              <a:gd name="T49" fmla="*/ 136927 h 189864"/>
              <a:gd name="T50" fmla="*/ 21880 w 324485"/>
              <a:gd name="T51" fmla="*/ 46651 h 189864"/>
              <a:gd name="T52" fmla="*/ 21142 w 324485"/>
              <a:gd name="T53" fmla="*/ 22573 h 189864"/>
              <a:gd name="T54" fmla="*/ 23663 w 324485"/>
              <a:gd name="T55" fmla="*/ 136927 h 189864"/>
              <a:gd name="T56" fmla="*/ 25374 w 324485"/>
              <a:gd name="T57" fmla="*/ 169401 h 189864"/>
              <a:gd name="T58" fmla="*/ 25374 w 324485"/>
              <a:gd name="T59" fmla="*/ 22573 h 189864"/>
              <a:gd name="T60" fmla="*/ 23663 w 324485"/>
              <a:gd name="T61" fmla="*/ 56979 h 189864"/>
              <a:gd name="T62" fmla="*/ 25374 w 324485"/>
              <a:gd name="T63" fmla="*/ 22573 h 189864"/>
              <a:gd name="T64" fmla="*/ 4466 w 324485"/>
              <a:gd name="T65" fmla="*/ 22573 h 189864"/>
              <a:gd name="T66" fmla="*/ 4271 w 324485"/>
              <a:gd name="T67" fmla="*/ 35715 h 189864"/>
              <a:gd name="T68" fmla="*/ 2960 w 324485"/>
              <a:gd name="T69" fmla="*/ 53821 h 189864"/>
              <a:gd name="T70" fmla="*/ 5245 w 324485"/>
              <a:gd name="T71" fmla="*/ 56951 h 189864"/>
              <a:gd name="T72" fmla="*/ 6192 w 324485"/>
              <a:gd name="T73" fmla="*/ 22809 h 1898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4485"/>
              <a:gd name="T112" fmla="*/ 0 h 189864"/>
              <a:gd name="T113" fmla="*/ 324485 w 324485"/>
              <a:gd name="T114" fmla="*/ 189864 h 18986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4485" h="189864" extrusionOk="0">
                <a:moveTo>
                  <a:pt x="320154" y="0"/>
                </a:moveTo>
                <a:lnTo>
                  <a:pt x="6769" y="0"/>
                </a:lnTo>
                <a:lnTo>
                  <a:pt x="0" y="4940"/>
                </a:lnTo>
                <a:lnTo>
                  <a:pt x="0" y="182613"/>
                </a:lnTo>
                <a:lnTo>
                  <a:pt x="6769" y="189318"/>
                </a:lnTo>
                <a:lnTo>
                  <a:pt x="320154" y="189318"/>
                </a:lnTo>
                <a:lnTo>
                  <a:pt x="323938" y="182613"/>
                </a:lnTo>
                <a:lnTo>
                  <a:pt x="323938" y="163829"/>
                </a:lnTo>
                <a:lnTo>
                  <a:pt x="25488" y="163829"/>
                </a:lnTo>
                <a:lnTo>
                  <a:pt x="25488" y="132460"/>
                </a:lnTo>
                <a:lnTo>
                  <a:pt x="66892" y="132460"/>
                </a:lnTo>
                <a:lnTo>
                  <a:pt x="62815" y="126514"/>
                </a:lnTo>
                <a:lnTo>
                  <a:pt x="46001" y="115009"/>
                </a:lnTo>
                <a:lnTo>
                  <a:pt x="25488" y="110401"/>
                </a:lnTo>
                <a:lnTo>
                  <a:pt x="25488" y="77139"/>
                </a:lnTo>
                <a:lnTo>
                  <a:pt x="46374" y="72369"/>
                </a:lnTo>
                <a:lnTo>
                  <a:pt x="63398" y="60477"/>
                </a:lnTo>
                <a:lnTo>
                  <a:pt x="66967" y="55079"/>
                </a:lnTo>
                <a:lnTo>
                  <a:pt x="25488" y="55079"/>
                </a:lnTo>
                <a:lnTo>
                  <a:pt x="25488" y="21831"/>
                </a:lnTo>
                <a:lnTo>
                  <a:pt x="323938" y="21831"/>
                </a:lnTo>
                <a:lnTo>
                  <a:pt x="323938" y="4940"/>
                </a:lnTo>
                <a:lnTo>
                  <a:pt x="320154" y="0"/>
                </a:lnTo>
                <a:close/>
              </a:path>
              <a:path w="324485" h="189864" extrusionOk="0">
                <a:moveTo>
                  <a:pt x="66892" y="132460"/>
                </a:moveTo>
                <a:lnTo>
                  <a:pt x="25488" y="132460"/>
                </a:lnTo>
                <a:lnTo>
                  <a:pt x="37431" y="135328"/>
                </a:lnTo>
                <a:lnTo>
                  <a:pt x="47237" y="142101"/>
                </a:lnTo>
                <a:lnTo>
                  <a:pt x="54024" y="151897"/>
                </a:lnTo>
                <a:lnTo>
                  <a:pt x="56908" y="163829"/>
                </a:lnTo>
                <a:lnTo>
                  <a:pt x="78968" y="163829"/>
                </a:lnTo>
                <a:lnTo>
                  <a:pt x="74336" y="143319"/>
                </a:lnTo>
                <a:lnTo>
                  <a:pt x="66892" y="132460"/>
                </a:lnTo>
                <a:close/>
              </a:path>
              <a:path w="324485" h="189864" extrusionOk="0">
                <a:moveTo>
                  <a:pt x="269913" y="21831"/>
                </a:moveTo>
                <a:lnTo>
                  <a:pt x="247904" y="21831"/>
                </a:lnTo>
                <a:lnTo>
                  <a:pt x="247893" y="22059"/>
                </a:lnTo>
                <a:lnTo>
                  <a:pt x="252133" y="43266"/>
                </a:lnTo>
                <a:lnTo>
                  <a:pt x="263742" y="60705"/>
                </a:lnTo>
                <a:lnTo>
                  <a:pt x="280973" y="72582"/>
                </a:lnTo>
                <a:lnTo>
                  <a:pt x="302094" y="77177"/>
                </a:lnTo>
                <a:lnTo>
                  <a:pt x="302094" y="110362"/>
                </a:lnTo>
                <a:lnTo>
                  <a:pt x="281350" y="114806"/>
                </a:lnTo>
                <a:lnTo>
                  <a:pt x="264325" y="126285"/>
                </a:lnTo>
                <a:lnTo>
                  <a:pt x="252653" y="143170"/>
                </a:lnTo>
                <a:lnTo>
                  <a:pt x="247967" y="163829"/>
                </a:lnTo>
                <a:lnTo>
                  <a:pt x="270027" y="163829"/>
                </a:lnTo>
                <a:lnTo>
                  <a:pt x="272964" y="151748"/>
                </a:lnTo>
                <a:lnTo>
                  <a:pt x="279903" y="141873"/>
                </a:lnTo>
                <a:lnTo>
                  <a:pt x="289920" y="135124"/>
                </a:lnTo>
                <a:lnTo>
                  <a:pt x="302094" y="132422"/>
                </a:lnTo>
                <a:lnTo>
                  <a:pt x="323938" y="132422"/>
                </a:lnTo>
                <a:lnTo>
                  <a:pt x="323938" y="55105"/>
                </a:lnTo>
                <a:lnTo>
                  <a:pt x="279334" y="45116"/>
                </a:lnTo>
                <a:lnTo>
                  <a:pt x="269943" y="22059"/>
                </a:lnTo>
                <a:lnTo>
                  <a:pt x="269913" y="21831"/>
                </a:lnTo>
                <a:close/>
              </a:path>
              <a:path w="324485" h="189864" extrusionOk="0">
                <a:moveTo>
                  <a:pt x="323938" y="132422"/>
                </a:moveTo>
                <a:lnTo>
                  <a:pt x="302094" y="132422"/>
                </a:lnTo>
                <a:lnTo>
                  <a:pt x="302094" y="163829"/>
                </a:lnTo>
                <a:lnTo>
                  <a:pt x="323938" y="163829"/>
                </a:lnTo>
                <a:lnTo>
                  <a:pt x="323938" y="132422"/>
                </a:lnTo>
                <a:close/>
              </a:path>
              <a:path w="324485" h="189864" extrusionOk="0">
                <a:moveTo>
                  <a:pt x="323938" y="21831"/>
                </a:moveTo>
                <a:lnTo>
                  <a:pt x="302094" y="21831"/>
                </a:lnTo>
                <a:lnTo>
                  <a:pt x="302094" y="55105"/>
                </a:lnTo>
                <a:lnTo>
                  <a:pt x="323938" y="55105"/>
                </a:lnTo>
                <a:lnTo>
                  <a:pt x="323938" y="21831"/>
                </a:lnTo>
                <a:close/>
              </a:path>
              <a:path w="324485" h="189864" extrusionOk="0">
                <a:moveTo>
                  <a:pt x="79032" y="21831"/>
                </a:moveTo>
                <a:lnTo>
                  <a:pt x="57010" y="21831"/>
                </a:lnTo>
                <a:lnTo>
                  <a:pt x="56982" y="22059"/>
                </a:lnTo>
                <a:lnTo>
                  <a:pt x="54524" y="34541"/>
                </a:lnTo>
                <a:lnTo>
                  <a:pt x="47799" y="44884"/>
                </a:lnTo>
                <a:lnTo>
                  <a:pt x="37793" y="52051"/>
                </a:lnTo>
                <a:lnTo>
                  <a:pt x="25488" y="55079"/>
                </a:lnTo>
                <a:lnTo>
                  <a:pt x="66967" y="55079"/>
                </a:lnTo>
                <a:lnTo>
                  <a:pt x="74859" y="43146"/>
                </a:lnTo>
                <a:lnTo>
                  <a:pt x="79057" y="22059"/>
                </a:lnTo>
                <a:lnTo>
                  <a:pt x="79032" y="21831"/>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25" name="Shape 2349"/>
          <p:cNvSpPr>
            <a:spLocks/>
          </p:cNvSpPr>
          <p:nvPr/>
        </p:nvSpPr>
        <p:spPr bwMode="auto">
          <a:xfrm>
            <a:off x="2730500" y="5897563"/>
            <a:ext cx="25400" cy="31750"/>
          </a:xfrm>
          <a:custGeom>
            <a:avLst/>
            <a:gdLst>
              <a:gd name="T0" fmla="*/ 0 w 32385"/>
              <a:gd name="T1" fmla="*/ 31407 h 31750"/>
              <a:gd name="T2" fmla="*/ 335 w 32385"/>
              <a:gd name="T3" fmla="*/ 19325 h 31750"/>
              <a:gd name="T4" fmla="*/ 1124 w 32385"/>
              <a:gd name="T5" fmla="*/ 9450 h 31750"/>
              <a:gd name="T6" fmla="*/ 2264 w 32385"/>
              <a:gd name="T7" fmla="*/ 2701 h 31750"/>
              <a:gd name="T8" fmla="*/ 3649 w 32385"/>
              <a:gd name="T9" fmla="*/ 0 h 31750"/>
              <a:gd name="T10" fmla="*/ 3649 w 32385"/>
              <a:gd name="T11" fmla="*/ 31407 h 31750"/>
              <a:gd name="T12" fmla="*/ 0 w 32385"/>
              <a:gd name="T13" fmla="*/ 31407 h 31750"/>
              <a:gd name="T14" fmla="*/ 0 60000 65536"/>
              <a:gd name="T15" fmla="*/ 0 60000 65536"/>
              <a:gd name="T16" fmla="*/ 0 60000 65536"/>
              <a:gd name="T17" fmla="*/ 0 60000 65536"/>
              <a:gd name="T18" fmla="*/ 0 60000 65536"/>
              <a:gd name="T19" fmla="*/ 0 60000 65536"/>
              <a:gd name="T20" fmla="*/ 0 60000 65536"/>
              <a:gd name="T21" fmla="*/ 0 w 32385"/>
              <a:gd name="T22" fmla="*/ 0 h 31750"/>
              <a:gd name="T23" fmla="*/ 32385 w 32385"/>
              <a:gd name="T24" fmla="*/ 31750 h 317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385" h="31750" extrusionOk="0">
                <a:moveTo>
                  <a:pt x="0" y="31407"/>
                </a:moveTo>
                <a:lnTo>
                  <a:pt x="2937" y="19325"/>
                </a:lnTo>
                <a:lnTo>
                  <a:pt x="9875" y="9450"/>
                </a:lnTo>
                <a:lnTo>
                  <a:pt x="19893" y="2701"/>
                </a:lnTo>
                <a:lnTo>
                  <a:pt x="32067" y="0"/>
                </a:lnTo>
                <a:lnTo>
                  <a:pt x="32067" y="31407"/>
                </a:lnTo>
                <a:lnTo>
                  <a:pt x="0" y="31407"/>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26" name="Shape 2350"/>
          <p:cNvSpPr>
            <a:spLocks/>
          </p:cNvSpPr>
          <p:nvPr/>
        </p:nvSpPr>
        <p:spPr bwMode="auto">
          <a:xfrm>
            <a:off x="2546350" y="5897563"/>
            <a:ext cx="23813" cy="31750"/>
          </a:xfrm>
          <a:custGeom>
            <a:avLst/>
            <a:gdLst>
              <a:gd name="T0" fmla="*/ 0 w 31750"/>
              <a:gd name="T1" fmla="*/ 0 h 31750"/>
              <a:gd name="T2" fmla="*/ 897 w 31750"/>
              <a:gd name="T3" fmla="*/ 2867 h 31750"/>
              <a:gd name="T4" fmla="*/ 1634 w 31750"/>
              <a:gd name="T5" fmla="*/ 9640 h 31750"/>
              <a:gd name="T6" fmla="*/ 2143 w 31750"/>
              <a:gd name="T7" fmla="*/ 19436 h 31750"/>
              <a:gd name="T8" fmla="*/ 2360 w 31750"/>
              <a:gd name="T9" fmla="*/ 31368 h 31750"/>
              <a:gd name="T10" fmla="*/ 0 w 31750"/>
              <a:gd name="T11" fmla="*/ 31368 h 31750"/>
              <a:gd name="T12" fmla="*/ 0 w 31750"/>
              <a:gd name="T13" fmla="*/ 0 h 31750"/>
              <a:gd name="T14" fmla="*/ 0 60000 65536"/>
              <a:gd name="T15" fmla="*/ 0 60000 65536"/>
              <a:gd name="T16" fmla="*/ 0 60000 65536"/>
              <a:gd name="T17" fmla="*/ 0 60000 65536"/>
              <a:gd name="T18" fmla="*/ 0 60000 65536"/>
              <a:gd name="T19" fmla="*/ 0 60000 65536"/>
              <a:gd name="T20" fmla="*/ 0 60000 65536"/>
              <a:gd name="T21" fmla="*/ 0 w 31750"/>
              <a:gd name="T22" fmla="*/ 0 h 31750"/>
              <a:gd name="T23" fmla="*/ 31750 w 31750"/>
              <a:gd name="T24" fmla="*/ 31750 h 317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750" h="31750" extrusionOk="0">
                <a:moveTo>
                  <a:pt x="0" y="0"/>
                </a:moveTo>
                <a:lnTo>
                  <a:pt x="11942" y="2867"/>
                </a:lnTo>
                <a:lnTo>
                  <a:pt x="21748" y="9640"/>
                </a:lnTo>
                <a:lnTo>
                  <a:pt x="28535" y="19436"/>
                </a:lnTo>
                <a:lnTo>
                  <a:pt x="31419" y="31368"/>
                </a:lnTo>
                <a:lnTo>
                  <a:pt x="0" y="31368"/>
                </a:lnTo>
                <a:lnTo>
                  <a:pt x="0"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27" name="Shape 2351"/>
          <p:cNvSpPr>
            <a:spLocks/>
          </p:cNvSpPr>
          <p:nvPr/>
        </p:nvSpPr>
        <p:spPr bwMode="auto">
          <a:xfrm>
            <a:off x="2546350" y="5786438"/>
            <a:ext cx="23813" cy="33337"/>
          </a:xfrm>
          <a:custGeom>
            <a:avLst/>
            <a:gdLst>
              <a:gd name="T0" fmla="*/ 2367 w 31750"/>
              <a:gd name="T1" fmla="*/ 0 h 33654"/>
              <a:gd name="T2" fmla="*/ 2366 w 31750"/>
              <a:gd name="T3" fmla="*/ 142 h 33654"/>
              <a:gd name="T4" fmla="*/ 2180 w 31750"/>
              <a:gd name="T5" fmla="*/ 11563 h 33654"/>
              <a:gd name="T6" fmla="*/ 1676 w 31750"/>
              <a:gd name="T7" fmla="*/ 20973 h 33654"/>
              <a:gd name="T8" fmla="*/ 924 w 31750"/>
              <a:gd name="T9" fmla="*/ 27491 h 33654"/>
              <a:gd name="T10" fmla="*/ 0 w 31750"/>
              <a:gd name="T11" fmla="*/ 30246 h 33654"/>
              <a:gd name="T12" fmla="*/ 0 w 31750"/>
              <a:gd name="T13" fmla="*/ 0 h 33654"/>
              <a:gd name="T14" fmla="*/ 2367 w 31750"/>
              <a:gd name="T15" fmla="*/ 0 h 33654"/>
              <a:gd name="T16" fmla="*/ 0 60000 65536"/>
              <a:gd name="T17" fmla="*/ 0 60000 65536"/>
              <a:gd name="T18" fmla="*/ 0 60000 65536"/>
              <a:gd name="T19" fmla="*/ 0 60000 65536"/>
              <a:gd name="T20" fmla="*/ 0 60000 65536"/>
              <a:gd name="T21" fmla="*/ 0 60000 65536"/>
              <a:gd name="T22" fmla="*/ 0 60000 65536"/>
              <a:gd name="T23" fmla="*/ 0 60000 65536"/>
              <a:gd name="T24" fmla="*/ 0 w 31750"/>
              <a:gd name="T25" fmla="*/ 0 h 33654"/>
              <a:gd name="T26" fmla="*/ 31750 w 31750"/>
              <a:gd name="T27" fmla="*/ 33654 h 336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750" h="33654" extrusionOk="0">
                <a:moveTo>
                  <a:pt x="31521" y="0"/>
                </a:moveTo>
                <a:lnTo>
                  <a:pt x="31495" y="152"/>
                </a:lnTo>
                <a:lnTo>
                  <a:pt x="29035" y="12710"/>
                </a:lnTo>
                <a:lnTo>
                  <a:pt x="22310" y="23053"/>
                </a:lnTo>
                <a:lnTo>
                  <a:pt x="12304" y="30220"/>
                </a:lnTo>
                <a:lnTo>
                  <a:pt x="0" y="33248"/>
                </a:lnTo>
                <a:lnTo>
                  <a:pt x="0" y="0"/>
                </a:lnTo>
                <a:lnTo>
                  <a:pt x="31521"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28" name="Shape 2352"/>
          <p:cNvSpPr>
            <a:spLocks/>
          </p:cNvSpPr>
          <p:nvPr/>
        </p:nvSpPr>
        <p:spPr bwMode="auto">
          <a:xfrm>
            <a:off x="2730500" y="5786438"/>
            <a:ext cx="25400" cy="33337"/>
          </a:xfrm>
          <a:custGeom>
            <a:avLst/>
            <a:gdLst>
              <a:gd name="T0" fmla="*/ 3663 w 32385"/>
              <a:gd name="T1" fmla="*/ 30268 h 33654"/>
              <a:gd name="T2" fmla="*/ 3 w 32385"/>
              <a:gd name="T3" fmla="*/ 208 h 33654"/>
              <a:gd name="T4" fmla="*/ 0 w 32385"/>
              <a:gd name="T5" fmla="*/ 66 h 33654"/>
              <a:gd name="T6" fmla="*/ 3663 w 32385"/>
              <a:gd name="T7" fmla="*/ 0 h 33654"/>
              <a:gd name="T8" fmla="*/ 3663 w 32385"/>
              <a:gd name="T9" fmla="*/ 30268 h 33654"/>
              <a:gd name="T10" fmla="*/ 0 60000 65536"/>
              <a:gd name="T11" fmla="*/ 0 60000 65536"/>
              <a:gd name="T12" fmla="*/ 0 60000 65536"/>
              <a:gd name="T13" fmla="*/ 0 60000 65536"/>
              <a:gd name="T14" fmla="*/ 0 60000 65536"/>
              <a:gd name="T15" fmla="*/ 0 w 32385"/>
              <a:gd name="T16" fmla="*/ 0 h 33654"/>
              <a:gd name="T17" fmla="*/ 32385 w 32385"/>
              <a:gd name="T18" fmla="*/ 33654 h 33654"/>
            </a:gdLst>
            <a:ahLst/>
            <a:cxnLst>
              <a:cxn ang="T10">
                <a:pos x="T0" y="T1"/>
              </a:cxn>
              <a:cxn ang="T11">
                <a:pos x="T2" y="T3"/>
              </a:cxn>
              <a:cxn ang="T12">
                <a:pos x="T4" y="T5"/>
              </a:cxn>
              <a:cxn ang="T13">
                <a:pos x="T6" y="T7"/>
              </a:cxn>
              <a:cxn ang="T14">
                <a:pos x="T8" y="T9"/>
              </a:cxn>
            </a:cxnLst>
            <a:rect l="T15" t="T16" r="T17" b="T18"/>
            <a:pathLst>
              <a:path w="32385" h="33654" extrusionOk="0">
                <a:moveTo>
                  <a:pt x="32181" y="33273"/>
                </a:moveTo>
                <a:lnTo>
                  <a:pt x="25" y="228"/>
                </a:lnTo>
                <a:lnTo>
                  <a:pt x="0" y="76"/>
                </a:lnTo>
                <a:lnTo>
                  <a:pt x="32181" y="0"/>
                </a:lnTo>
                <a:lnTo>
                  <a:pt x="32181" y="33273"/>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29" name="Shape 2353"/>
          <p:cNvSpPr>
            <a:spLocks/>
          </p:cNvSpPr>
          <p:nvPr/>
        </p:nvSpPr>
        <p:spPr bwMode="auto">
          <a:xfrm>
            <a:off x="2268538" y="5661025"/>
            <a:ext cx="207962" cy="141288"/>
          </a:xfrm>
          <a:custGeom>
            <a:avLst/>
            <a:gdLst>
              <a:gd name="T0" fmla="*/ 17026 w 276860"/>
              <a:gd name="T1" fmla="*/ 132781 h 142239"/>
              <a:gd name="T2" fmla="*/ 4093 w 276860"/>
              <a:gd name="T3" fmla="*/ 132781 h 142239"/>
              <a:gd name="T4" fmla="*/ 3738 w 276860"/>
              <a:gd name="T5" fmla="*/ 113602 h 142239"/>
              <a:gd name="T6" fmla="*/ 2857 w 276860"/>
              <a:gd name="T7" fmla="*/ 97887 h 142239"/>
              <a:gd name="T8" fmla="*/ 1570 w 276860"/>
              <a:gd name="T9" fmla="*/ 87133 h 142239"/>
              <a:gd name="T10" fmla="*/ 0 w 276860"/>
              <a:gd name="T11" fmla="*/ 82820 h 142239"/>
              <a:gd name="T12" fmla="*/ 0 w 276860"/>
              <a:gd name="T13" fmla="*/ 51718 h 142239"/>
              <a:gd name="T14" fmla="*/ 1598 w 276860"/>
              <a:gd name="T15" fmla="*/ 47257 h 142239"/>
              <a:gd name="T16" fmla="*/ 2901 w 276860"/>
              <a:gd name="T17" fmla="*/ 36137 h 142239"/>
              <a:gd name="T18" fmla="*/ 3778 w 276860"/>
              <a:gd name="T19" fmla="*/ 19929 h 142239"/>
              <a:gd name="T20" fmla="*/ 4100 w 276860"/>
              <a:gd name="T21" fmla="*/ 216 h 142239"/>
              <a:gd name="T22" fmla="*/ 4098 w 276860"/>
              <a:gd name="T23" fmla="*/ 74 h 142239"/>
              <a:gd name="T24" fmla="*/ 17022 w 276860"/>
              <a:gd name="T25" fmla="*/ 0 h 142239"/>
              <a:gd name="T26" fmla="*/ 17019 w 276860"/>
              <a:gd name="T27" fmla="*/ 142 h 142239"/>
              <a:gd name="T28" fmla="*/ 17345 w 276860"/>
              <a:gd name="T29" fmla="*/ 20041 h 142239"/>
              <a:gd name="T30" fmla="*/ 18234 w 276860"/>
              <a:gd name="T31" fmla="*/ 36351 h 142239"/>
              <a:gd name="T32" fmla="*/ 19552 w 276860"/>
              <a:gd name="T33" fmla="*/ 47457 h 142239"/>
              <a:gd name="T34" fmla="*/ 21169 w 276860"/>
              <a:gd name="T35" fmla="*/ 51755 h 142239"/>
              <a:gd name="T36" fmla="*/ 21169 w 276860"/>
              <a:gd name="T37" fmla="*/ 82783 h 142239"/>
              <a:gd name="T38" fmla="*/ 19581 w 276860"/>
              <a:gd name="T39" fmla="*/ 86940 h 142239"/>
              <a:gd name="T40" fmla="*/ 18278 w 276860"/>
              <a:gd name="T41" fmla="*/ 97675 h 142239"/>
              <a:gd name="T42" fmla="*/ 17385 w 276860"/>
              <a:gd name="T43" fmla="*/ 113462 h 142239"/>
              <a:gd name="T44" fmla="*/ 17026 w 276860"/>
              <a:gd name="T45" fmla="*/ 132781 h 1422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6860"/>
              <a:gd name="T70" fmla="*/ 0 h 142239"/>
              <a:gd name="T71" fmla="*/ 276860 w 276860"/>
              <a:gd name="T72" fmla="*/ 142239 h 1422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6860" h="142239" extrusionOk="0">
                <a:moveTo>
                  <a:pt x="222478" y="141998"/>
                </a:moveTo>
                <a:lnTo>
                  <a:pt x="53479" y="141998"/>
                </a:lnTo>
                <a:lnTo>
                  <a:pt x="48847" y="121488"/>
                </a:lnTo>
                <a:lnTo>
                  <a:pt x="37326" y="104682"/>
                </a:lnTo>
                <a:lnTo>
                  <a:pt x="20513" y="93178"/>
                </a:lnTo>
                <a:lnTo>
                  <a:pt x="0" y="88569"/>
                </a:lnTo>
                <a:lnTo>
                  <a:pt x="0" y="55308"/>
                </a:lnTo>
                <a:lnTo>
                  <a:pt x="20885" y="50538"/>
                </a:lnTo>
                <a:lnTo>
                  <a:pt x="37909" y="38646"/>
                </a:lnTo>
                <a:lnTo>
                  <a:pt x="49370" y="21314"/>
                </a:lnTo>
                <a:lnTo>
                  <a:pt x="53568" y="228"/>
                </a:lnTo>
                <a:lnTo>
                  <a:pt x="53543" y="76"/>
                </a:lnTo>
                <a:lnTo>
                  <a:pt x="222415" y="0"/>
                </a:lnTo>
                <a:lnTo>
                  <a:pt x="222389" y="152"/>
                </a:lnTo>
                <a:lnTo>
                  <a:pt x="226644" y="21435"/>
                </a:lnTo>
                <a:lnTo>
                  <a:pt x="238253" y="38874"/>
                </a:lnTo>
                <a:lnTo>
                  <a:pt x="255484" y="50751"/>
                </a:lnTo>
                <a:lnTo>
                  <a:pt x="276605" y="55346"/>
                </a:lnTo>
                <a:lnTo>
                  <a:pt x="276605" y="88531"/>
                </a:lnTo>
                <a:lnTo>
                  <a:pt x="255861" y="92974"/>
                </a:lnTo>
                <a:lnTo>
                  <a:pt x="238836" y="104454"/>
                </a:lnTo>
                <a:lnTo>
                  <a:pt x="227164" y="121339"/>
                </a:lnTo>
                <a:lnTo>
                  <a:pt x="222478" y="141998"/>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30" name="Shape 2354"/>
          <p:cNvSpPr>
            <a:spLocks/>
          </p:cNvSpPr>
          <p:nvPr/>
        </p:nvSpPr>
        <p:spPr bwMode="auto">
          <a:xfrm>
            <a:off x="2554288" y="5797550"/>
            <a:ext cx="241300" cy="188913"/>
          </a:xfrm>
          <a:custGeom>
            <a:avLst/>
            <a:gdLst>
              <a:gd name="T0" fmla="*/ 23720 w 321945"/>
              <a:gd name="T1" fmla="*/ 0 h 189229"/>
              <a:gd name="T2" fmla="*/ 22807 w 321945"/>
              <a:gd name="T3" fmla="*/ 0 h 189229"/>
              <a:gd name="T4" fmla="*/ 22447 w 321945"/>
              <a:gd name="T5" fmla="*/ 4847 h 189229"/>
              <a:gd name="T6" fmla="*/ 22447 w 321945"/>
              <a:gd name="T7" fmla="*/ 164362 h 189229"/>
              <a:gd name="T8" fmla="*/ 370 w 321945"/>
              <a:gd name="T9" fmla="*/ 164362 h 189229"/>
              <a:gd name="T10" fmla="*/ 0 w 321945"/>
              <a:gd name="T11" fmla="*/ 169108 h 189229"/>
              <a:gd name="T12" fmla="*/ 0 w 321945"/>
              <a:gd name="T13" fmla="*/ 181110 h 189229"/>
              <a:gd name="T14" fmla="*/ 370 w 321945"/>
              <a:gd name="T15" fmla="*/ 185844 h 189229"/>
              <a:gd name="T16" fmla="*/ 23824 w 321945"/>
              <a:gd name="T17" fmla="*/ 185844 h 189229"/>
              <a:gd name="T18" fmla="*/ 24081 w 321945"/>
              <a:gd name="T19" fmla="*/ 179575 h 189229"/>
              <a:gd name="T20" fmla="*/ 24081 w 321945"/>
              <a:gd name="T21" fmla="*/ 4847 h 189229"/>
              <a:gd name="T22" fmla="*/ 23720 w 321945"/>
              <a:gd name="T23" fmla="*/ 0 h 1892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1945"/>
              <a:gd name="T37" fmla="*/ 0 h 189229"/>
              <a:gd name="T38" fmla="*/ 321945 w 321945"/>
              <a:gd name="T39" fmla="*/ 189229 h 1892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1945" h="189229" extrusionOk="0">
                <a:moveTo>
                  <a:pt x="316953" y="0"/>
                </a:moveTo>
                <a:lnTo>
                  <a:pt x="304749" y="0"/>
                </a:lnTo>
                <a:lnTo>
                  <a:pt x="299935" y="4927"/>
                </a:lnTo>
                <a:lnTo>
                  <a:pt x="299935" y="167132"/>
                </a:lnTo>
                <a:lnTo>
                  <a:pt x="4940" y="167132"/>
                </a:lnTo>
                <a:lnTo>
                  <a:pt x="0" y="171958"/>
                </a:lnTo>
                <a:lnTo>
                  <a:pt x="0" y="184162"/>
                </a:lnTo>
                <a:lnTo>
                  <a:pt x="4940" y="188976"/>
                </a:lnTo>
                <a:lnTo>
                  <a:pt x="318338" y="188976"/>
                </a:lnTo>
                <a:lnTo>
                  <a:pt x="321779" y="182600"/>
                </a:lnTo>
                <a:lnTo>
                  <a:pt x="321779" y="4927"/>
                </a:lnTo>
                <a:lnTo>
                  <a:pt x="31695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31" name="Shape 2355"/>
          <p:cNvSpPr>
            <a:spLocks/>
          </p:cNvSpPr>
          <p:nvPr/>
        </p:nvSpPr>
        <p:spPr bwMode="auto">
          <a:xfrm>
            <a:off x="2428875" y="5715000"/>
            <a:ext cx="241300" cy="188913"/>
          </a:xfrm>
          <a:custGeom>
            <a:avLst/>
            <a:gdLst>
              <a:gd name="T0" fmla="*/ 24081 w 321945"/>
              <a:gd name="T1" fmla="*/ 173592 h 189229"/>
              <a:gd name="T2" fmla="*/ 24081 w 321945"/>
              <a:gd name="T3" fmla="*/ 10843 h 189229"/>
              <a:gd name="T4" fmla="*/ 24081 w 321945"/>
              <a:gd name="T5" fmla="*/ 4847 h 189229"/>
              <a:gd name="T6" fmla="*/ 23720 w 321945"/>
              <a:gd name="T7" fmla="*/ 0 h 189229"/>
              <a:gd name="T8" fmla="*/ 23264 w 321945"/>
              <a:gd name="T9" fmla="*/ 0 h 189229"/>
              <a:gd name="T10" fmla="*/ 22807 w 321945"/>
              <a:gd name="T11" fmla="*/ 0 h 189229"/>
              <a:gd name="T12" fmla="*/ 22447 w 321945"/>
              <a:gd name="T13" fmla="*/ 4847 h 189229"/>
              <a:gd name="T14" fmla="*/ 22447 w 321945"/>
              <a:gd name="T15" fmla="*/ 10843 h 189229"/>
              <a:gd name="T16" fmla="*/ 22447 w 321945"/>
              <a:gd name="T17" fmla="*/ 164362 h 189229"/>
              <a:gd name="T18" fmla="*/ 824 w 321945"/>
              <a:gd name="T19" fmla="*/ 164362 h 189229"/>
              <a:gd name="T20" fmla="*/ 370 w 321945"/>
              <a:gd name="T21" fmla="*/ 164362 h 189229"/>
              <a:gd name="T22" fmla="*/ 0 w 321945"/>
              <a:gd name="T23" fmla="*/ 169108 h 189229"/>
              <a:gd name="T24" fmla="*/ 0 w 321945"/>
              <a:gd name="T25" fmla="*/ 175104 h 189229"/>
              <a:gd name="T26" fmla="*/ 0 w 321945"/>
              <a:gd name="T27" fmla="*/ 181110 h 189229"/>
              <a:gd name="T28" fmla="*/ 370 w 321945"/>
              <a:gd name="T29" fmla="*/ 185844 h 189229"/>
              <a:gd name="T30" fmla="*/ 824 w 321945"/>
              <a:gd name="T31" fmla="*/ 185844 h 189229"/>
              <a:gd name="T32" fmla="*/ 23367 w 321945"/>
              <a:gd name="T33" fmla="*/ 185844 h 189229"/>
              <a:gd name="T34" fmla="*/ 23824 w 321945"/>
              <a:gd name="T35" fmla="*/ 185844 h 189229"/>
              <a:gd name="T36" fmla="*/ 24081 w 321945"/>
              <a:gd name="T37" fmla="*/ 179575 h 189229"/>
              <a:gd name="T38" fmla="*/ 24081 w 321945"/>
              <a:gd name="T39" fmla="*/ 173592 h 1892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945"/>
              <a:gd name="T61" fmla="*/ 0 h 189229"/>
              <a:gd name="T62" fmla="*/ 321945 w 321945"/>
              <a:gd name="T63" fmla="*/ 189229 h 1892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945" h="189229" extrusionOk="0">
                <a:moveTo>
                  <a:pt x="321779" y="176517"/>
                </a:moveTo>
                <a:lnTo>
                  <a:pt x="321779" y="11023"/>
                </a:lnTo>
                <a:lnTo>
                  <a:pt x="321779" y="4927"/>
                </a:lnTo>
                <a:lnTo>
                  <a:pt x="316953" y="0"/>
                </a:lnTo>
                <a:lnTo>
                  <a:pt x="310857" y="0"/>
                </a:lnTo>
                <a:lnTo>
                  <a:pt x="304749" y="0"/>
                </a:lnTo>
                <a:lnTo>
                  <a:pt x="299935" y="4927"/>
                </a:lnTo>
                <a:lnTo>
                  <a:pt x="299935" y="11023"/>
                </a:lnTo>
                <a:lnTo>
                  <a:pt x="299935" y="167132"/>
                </a:lnTo>
                <a:lnTo>
                  <a:pt x="11023" y="167132"/>
                </a:lnTo>
                <a:lnTo>
                  <a:pt x="4940" y="167132"/>
                </a:lnTo>
                <a:lnTo>
                  <a:pt x="0" y="171958"/>
                </a:lnTo>
                <a:lnTo>
                  <a:pt x="0" y="178054"/>
                </a:lnTo>
                <a:lnTo>
                  <a:pt x="0" y="184162"/>
                </a:lnTo>
                <a:lnTo>
                  <a:pt x="4940" y="188976"/>
                </a:lnTo>
                <a:lnTo>
                  <a:pt x="11023" y="188976"/>
                </a:lnTo>
                <a:lnTo>
                  <a:pt x="312242" y="188976"/>
                </a:lnTo>
                <a:lnTo>
                  <a:pt x="318338" y="188976"/>
                </a:lnTo>
                <a:lnTo>
                  <a:pt x="321779" y="182600"/>
                </a:lnTo>
                <a:lnTo>
                  <a:pt x="321779" y="176517"/>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32" name="Shape 2356"/>
          <p:cNvSpPr>
            <a:spLocks/>
          </p:cNvSpPr>
          <p:nvPr/>
        </p:nvSpPr>
        <p:spPr bwMode="auto">
          <a:xfrm>
            <a:off x="2579688" y="5830888"/>
            <a:ext cx="241300" cy="188912"/>
          </a:xfrm>
          <a:custGeom>
            <a:avLst/>
            <a:gdLst>
              <a:gd name="T0" fmla="*/ 23695 w 321945"/>
              <a:gd name="T1" fmla="*/ 0 h 189229"/>
              <a:gd name="T2" fmla="*/ 22784 w 321945"/>
              <a:gd name="T3" fmla="*/ 0 h 189229"/>
              <a:gd name="T4" fmla="*/ 22423 w 321945"/>
              <a:gd name="T5" fmla="*/ 4860 h 189229"/>
              <a:gd name="T6" fmla="*/ 22423 w 321945"/>
              <a:gd name="T7" fmla="*/ 164028 h 189229"/>
              <a:gd name="T8" fmla="*/ 369 w 321945"/>
              <a:gd name="T9" fmla="*/ 164028 h 189229"/>
              <a:gd name="T10" fmla="*/ 0 w 321945"/>
              <a:gd name="T11" fmla="*/ 168772 h 189229"/>
              <a:gd name="T12" fmla="*/ 0 w 321945"/>
              <a:gd name="T13" fmla="*/ 180777 h 189229"/>
              <a:gd name="T14" fmla="*/ 369 w 321945"/>
              <a:gd name="T15" fmla="*/ 185510 h 189229"/>
              <a:gd name="T16" fmla="*/ 23824 w 321945"/>
              <a:gd name="T17" fmla="*/ 185510 h 189229"/>
              <a:gd name="T18" fmla="*/ 24057 w 321945"/>
              <a:gd name="T19" fmla="*/ 179578 h 189229"/>
              <a:gd name="T20" fmla="*/ 24057 w 321945"/>
              <a:gd name="T21" fmla="*/ 4860 h 189229"/>
              <a:gd name="T22" fmla="*/ 23695 w 321945"/>
              <a:gd name="T23" fmla="*/ 0 h 1892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1945"/>
              <a:gd name="T37" fmla="*/ 0 h 189229"/>
              <a:gd name="T38" fmla="*/ 321945 w 321945"/>
              <a:gd name="T39" fmla="*/ 189229 h 1892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1945" h="189229" extrusionOk="0">
                <a:moveTo>
                  <a:pt x="316623" y="0"/>
                </a:moveTo>
                <a:lnTo>
                  <a:pt x="304431" y="0"/>
                </a:lnTo>
                <a:lnTo>
                  <a:pt x="299618" y="4940"/>
                </a:lnTo>
                <a:lnTo>
                  <a:pt x="299618" y="166801"/>
                </a:lnTo>
                <a:lnTo>
                  <a:pt x="4927" y="166801"/>
                </a:lnTo>
                <a:lnTo>
                  <a:pt x="0" y="171627"/>
                </a:lnTo>
                <a:lnTo>
                  <a:pt x="0" y="183832"/>
                </a:lnTo>
                <a:lnTo>
                  <a:pt x="4927" y="188645"/>
                </a:lnTo>
                <a:lnTo>
                  <a:pt x="318338" y="188645"/>
                </a:lnTo>
                <a:lnTo>
                  <a:pt x="321449" y="182613"/>
                </a:lnTo>
                <a:lnTo>
                  <a:pt x="321449" y="4940"/>
                </a:lnTo>
                <a:lnTo>
                  <a:pt x="31662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33833" name="Shape 2357"/>
          <p:cNvSpPr>
            <a:spLocks/>
          </p:cNvSpPr>
          <p:nvPr/>
        </p:nvSpPr>
        <p:spPr bwMode="auto">
          <a:xfrm>
            <a:off x="2195513" y="5805488"/>
            <a:ext cx="193675" cy="142875"/>
          </a:xfrm>
          <a:custGeom>
            <a:avLst/>
            <a:gdLst>
              <a:gd name="T0" fmla="*/ 6213 w 321945"/>
              <a:gd name="T1" fmla="*/ 0 h 189229"/>
              <a:gd name="T2" fmla="*/ 6092 w 321945"/>
              <a:gd name="T3" fmla="*/ 0 h 189229"/>
              <a:gd name="T4" fmla="*/ 5995 w 321945"/>
              <a:gd name="T5" fmla="*/ 909 h 189229"/>
              <a:gd name="T6" fmla="*/ 5995 w 321945"/>
              <a:gd name="T7" fmla="*/ 2029 h 189229"/>
              <a:gd name="T8" fmla="*/ 5995 w 321945"/>
              <a:gd name="T9" fmla="*/ 30698 h 189229"/>
              <a:gd name="T10" fmla="*/ 221 w 321945"/>
              <a:gd name="T11" fmla="*/ 30698 h 189229"/>
              <a:gd name="T12" fmla="*/ 99 w 321945"/>
              <a:gd name="T13" fmla="*/ 30698 h 189229"/>
              <a:gd name="T14" fmla="*/ 0 w 321945"/>
              <a:gd name="T15" fmla="*/ 31585 h 189229"/>
              <a:gd name="T16" fmla="*/ 0 w 321945"/>
              <a:gd name="T17" fmla="*/ 32707 h 189229"/>
              <a:gd name="T18" fmla="*/ 0 w 321945"/>
              <a:gd name="T19" fmla="*/ 33832 h 189229"/>
              <a:gd name="T20" fmla="*/ 99 w 321945"/>
              <a:gd name="T21" fmla="*/ 34717 h 189229"/>
              <a:gd name="T22" fmla="*/ 221 w 321945"/>
              <a:gd name="T23" fmla="*/ 34717 h 189229"/>
              <a:gd name="T24" fmla="*/ 6247 w 321945"/>
              <a:gd name="T25" fmla="*/ 34717 h 189229"/>
              <a:gd name="T26" fmla="*/ 6370 w 321945"/>
              <a:gd name="T27" fmla="*/ 34717 h 189229"/>
              <a:gd name="T28" fmla="*/ 6431 w 321945"/>
              <a:gd name="T29" fmla="*/ 33607 h 189229"/>
              <a:gd name="T30" fmla="*/ 6431 w 321945"/>
              <a:gd name="T31" fmla="*/ 32482 h 189229"/>
              <a:gd name="T32" fmla="*/ 6431 w 321945"/>
              <a:gd name="T33" fmla="*/ 2029 h 189229"/>
              <a:gd name="T34" fmla="*/ 6431 w 321945"/>
              <a:gd name="T35" fmla="*/ 909 h 189229"/>
              <a:gd name="T36" fmla="*/ 6335 w 321945"/>
              <a:gd name="T37" fmla="*/ 0 h 189229"/>
              <a:gd name="T38" fmla="*/ 6213 w 321945"/>
              <a:gd name="T39" fmla="*/ 0 h 1892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945"/>
              <a:gd name="T61" fmla="*/ 0 h 189229"/>
              <a:gd name="T62" fmla="*/ 321945 w 321945"/>
              <a:gd name="T63" fmla="*/ 189229 h 1892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945" h="189229" extrusionOk="0">
                <a:moveTo>
                  <a:pt x="310527" y="0"/>
                </a:moveTo>
                <a:lnTo>
                  <a:pt x="304431" y="0"/>
                </a:lnTo>
                <a:lnTo>
                  <a:pt x="299618" y="4940"/>
                </a:lnTo>
                <a:lnTo>
                  <a:pt x="299618" y="11023"/>
                </a:lnTo>
                <a:lnTo>
                  <a:pt x="299618" y="166801"/>
                </a:lnTo>
                <a:lnTo>
                  <a:pt x="11036" y="166801"/>
                </a:lnTo>
                <a:lnTo>
                  <a:pt x="4927" y="166801"/>
                </a:lnTo>
                <a:lnTo>
                  <a:pt x="0" y="171627"/>
                </a:lnTo>
                <a:lnTo>
                  <a:pt x="0" y="177723"/>
                </a:lnTo>
                <a:lnTo>
                  <a:pt x="0" y="183832"/>
                </a:lnTo>
                <a:lnTo>
                  <a:pt x="4927" y="188645"/>
                </a:lnTo>
                <a:lnTo>
                  <a:pt x="11036" y="188645"/>
                </a:lnTo>
                <a:lnTo>
                  <a:pt x="312242" y="188645"/>
                </a:lnTo>
                <a:lnTo>
                  <a:pt x="318338" y="188645"/>
                </a:lnTo>
                <a:lnTo>
                  <a:pt x="321449" y="182613"/>
                </a:lnTo>
                <a:lnTo>
                  <a:pt x="321449" y="176504"/>
                </a:lnTo>
                <a:lnTo>
                  <a:pt x="321449" y="11023"/>
                </a:lnTo>
                <a:lnTo>
                  <a:pt x="321449" y="4940"/>
                </a:lnTo>
                <a:lnTo>
                  <a:pt x="316623" y="0"/>
                </a:lnTo>
                <a:lnTo>
                  <a:pt x="310527"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34" name="Shape 2358"/>
          <p:cNvSpPr txBox="1">
            <a:spLocks noChangeArrowheads="1"/>
          </p:cNvSpPr>
          <p:nvPr/>
        </p:nvSpPr>
        <p:spPr bwMode="auto">
          <a:xfrm>
            <a:off x="2589213" y="5807075"/>
            <a:ext cx="100012" cy="50800"/>
          </a:xfrm>
          <a:prstGeom prst="rect">
            <a:avLst/>
          </a:prstGeom>
          <a:blipFill dpi="0" rotWithShape="1">
            <a:blip r:embed="rId4"/>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33835" name="Shape 2360"/>
          <p:cNvSpPr>
            <a:spLocks/>
          </p:cNvSpPr>
          <p:nvPr/>
        </p:nvSpPr>
        <p:spPr bwMode="auto">
          <a:xfrm>
            <a:off x="2730500" y="3078163"/>
            <a:ext cx="25400" cy="31750"/>
          </a:xfrm>
          <a:custGeom>
            <a:avLst/>
            <a:gdLst>
              <a:gd name="T0" fmla="*/ 0 w 32385"/>
              <a:gd name="T1" fmla="*/ 31407 h 31750"/>
              <a:gd name="T2" fmla="*/ 335 w 32385"/>
              <a:gd name="T3" fmla="*/ 19325 h 31750"/>
              <a:gd name="T4" fmla="*/ 1124 w 32385"/>
              <a:gd name="T5" fmla="*/ 9450 h 31750"/>
              <a:gd name="T6" fmla="*/ 2264 w 32385"/>
              <a:gd name="T7" fmla="*/ 2701 h 31750"/>
              <a:gd name="T8" fmla="*/ 3649 w 32385"/>
              <a:gd name="T9" fmla="*/ 0 h 31750"/>
              <a:gd name="T10" fmla="*/ 3649 w 32385"/>
              <a:gd name="T11" fmla="*/ 31407 h 31750"/>
              <a:gd name="T12" fmla="*/ 0 w 32385"/>
              <a:gd name="T13" fmla="*/ 31407 h 31750"/>
              <a:gd name="T14" fmla="*/ 0 60000 65536"/>
              <a:gd name="T15" fmla="*/ 0 60000 65536"/>
              <a:gd name="T16" fmla="*/ 0 60000 65536"/>
              <a:gd name="T17" fmla="*/ 0 60000 65536"/>
              <a:gd name="T18" fmla="*/ 0 60000 65536"/>
              <a:gd name="T19" fmla="*/ 0 60000 65536"/>
              <a:gd name="T20" fmla="*/ 0 60000 65536"/>
              <a:gd name="T21" fmla="*/ 0 w 32385"/>
              <a:gd name="T22" fmla="*/ 0 h 31750"/>
              <a:gd name="T23" fmla="*/ 32385 w 32385"/>
              <a:gd name="T24" fmla="*/ 31750 h 317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385" h="31750" extrusionOk="0">
                <a:moveTo>
                  <a:pt x="0" y="31407"/>
                </a:moveTo>
                <a:lnTo>
                  <a:pt x="2937" y="19325"/>
                </a:lnTo>
                <a:lnTo>
                  <a:pt x="9875" y="9450"/>
                </a:lnTo>
                <a:lnTo>
                  <a:pt x="19893" y="2701"/>
                </a:lnTo>
                <a:lnTo>
                  <a:pt x="32067" y="0"/>
                </a:lnTo>
                <a:lnTo>
                  <a:pt x="32067" y="31407"/>
                </a:lnTo>
                <a:lnTo>
                  <a:pt x="0" y="31407"/>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36" name="Shape 2361"/>
          <p:cNvSpPr>
            <a:spLocks/>
          </p:cNvSpPr>
          <p:nvPr/>
        </p:nvSpPr>
        <p:spPr bwMode="auto">
          <a:xfrm>
            <a:off x="2546350" y="3078163"/>
            <a:ext cx="23813" cy="31750"/>
          </a:xfrm>
          <a:custGeom>
            <a:avLst/>
            <a:gdLst>
              <a:gd name="T0" fmla="*/ 0 w 31750"/>
              <a:gd name="T1" fmla="*/ 0 h 31750"/>
              <a:gd name="T2" fmla="*/ 897 w 31750"/>
              <a:gd name="T3" fmla="*/ 2867 h 31750"/>
              <a:gd name="T4" fmla="*/ 1634 w 31750"/>
              <a:gd name="T5" fmla="*/ 9640 h 31750"/>
              <a:gd name="T6" fmla="*/ 2143 w 31750"/>
              <a:gd name="T7" fmla="*/ 19436 h 31750"/>
              <a:gd name="T8" fmla="*/ 2360 w 31750"/>
              <a:gd name="T9" fmla="*/ 31369 h 31750"/>
              <a:gd name="T10" fmla="*/ 0 w 31750"/>
              <a:gd name="T11" fmla="*/ 31369 h 31750"/>
              <a:gd name="T12" fmla="*/ 0 w 31750"/>
              <a:gd name="T13" fmla="*/ 0 h 31750"/>
              <a:gd name="T14" fmla="*/ 0 60000 65536"/>
              <a:gd name="T15" fmla="*/ 0 60000 65536"/>
              <a:gd name="T16" fmla="*/ 0 60000 65536"/>
              <a:gd name="T17" fmla="*/ 0 60000 65536"/>
              <a:gd name="T18" fmla="*/ 0 60000 65536"/>
              <a:gd name="T19" fmla="*/ 0 60000 65536"/>
              <a:gd name="T20" fmla="*/ 0 60000 65536"/>
              <a:gd name="T21" fmla="*/ 0 w 31750"/>
              <a:gd name="T22" fmla="*/ 0 h 31750"/>
              <a:gd name="T23" fmla="*/ 31750 w 31750"/>
              <a:gd name="T24" fmla="*/ 31750 h 317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750" h="31750" extrusionOk="0">
                <a:moveTo>
                  <a:pt x="0" y="0"/>
                </a:moveTo>
                <a:lnTo>
                  <a:pt x="11942" y="2867"/>
                </a:lnTo>
                <a:lnTo>
                  <a:pt x="21748" y="9640"/>
                </a:lnTo>
                <a:lnTo>
                  <a:pt x="28535" y="19436"/>
                </a:lnTo>
                <a:lnTo>
                  <a:pt x="31419" y="31369"/>
                </a:lnTo>
                <a:lnTo>
                  <a:pt x="0" y="31369"/>
                </a:lnTo>
                <a:lnTo>
                  <a:pt x="0"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37" name="Shape 2362"/>
          <p:cNvSpPr>
            <a:spLocks/>
          </p:cNvSpPr>
          <p:nvPr/>
        </p:nvSpPr>
        <p:spPr bwMode="auto">
          <a:xfrm>
            <a:off x="2546350" y="2967038"/>
            <a:ext cx="23813" cy="33337"/>
          </a:xfrm>
          <a:custGeom>
            <a:avLst/>
            <a:gdLst>
              <a:gd name="T0" fmla="*/ 2367 w 31750"/>
              <a:gd name="T1" fmla="*/ 0 h 33655"/>
              <a:gd name="T2" fmla="*/ 2366 w 31750"/>
              <a:gd name="T3" fmla="*/ 142 h 33655"/>
              <a:gd name="T4" fmla="*/ 2180 w 31750"/>
              <a:gd name="T5" fmla="*/ 11559 h 33655"/>
              <a:gd name="T6" fmla="*/ 1676 w 31750"/>
              <a:gd name="T7" fmla="*/ 20963 h 33655"/>
              <a:gd name="T8" fmla="*/ 924 w 31750"/>
              <a:gd name="T9" fmla="*/ 27482 h 33655"/>
              <a:gd name="T10" fmla="*/ 0 w 31750"/>
              <a:gd name="T11" fmla="*/ 30238 h 33655"/>
              <a:gd name="T12" fmla="*/ 0 w 31750"/>
              <a:gd name="T13" fmla="*/ 0 h 33655"/>
              <a:gd name="T14" fmla="*/ 2367 w 31750"/>
              <a:gd name="T15" fmla="*/ 0 h 33655"/>
              <a:gd name="T16" fmla="*/ 0 60000 65536"/>
              <a:gd name="T17" fmla="*/ 0 60000 65536"/>
              <a:gd name="T18" fmla="*/ 0 60000 65536"/>
              <a:gd name="T19" fmla="*/ 0 60000 65536"/>
              <a:gd name="T20" fmla="*/ 0 60000 65536"/>
              <a:gd name="T21" fmla="*/ 0 60000 65536"/>
              <a:gd name="T22" fmla="*/ 0 60000 65536"/>
              <a:gd name="T23" fmla="*/ 0 60000 65536"/>
              <a:gd name="T24" fmla="*/ 0 w 31750"/>
              <a:gd name="T25" fmla="*/ 0 h 33655"/>
              <a:gd name="T26" fmla="*/ 31750 w 31750"/>
              <a:gd name="T27" fmla="*/ 33655 h 336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750" h="33655" extrusionOk="0">
                <a:moveTo>
                  <a:pt x="31521" y="0"/>
                </a:moveTo>
                <a:lnTo>
                  <a:pt x="31495" y="152"/>
                </a:lnTo>
                <a:lnTo>
                  <a:pt x="29035" y="12710"/>
                </a:lnTo>
                <a:lnTo>
                  <a:pt x="22310" y="23053"/>
                </a:lnTo>
                <a:lnTo>
                  <a:pt x="12304" y="30220"/>
                </a:lnTo>
                <a:lnTo>
                  <a:pt x="0" y="33248"/>
                </a:lnTo>
                <a:lnTo>
                  <a:pt x="0" y="0"/>
                </a:lnTo>
                <a:lnTo>
                  <a:pt x="31521"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38" name="Shape 2363"/>
          <p:cNvSpPr>
            <a:spLocks/>
          </p:cNvSpPr>
          <p:nvPr/>
        </p:nvSpPr>
        <p:spPr bwMode="auto">
          <a:xfrm>
            <a:off x="2730500" y="2967038"/>
            <a:ext cx="25400" cy="33337"/>
          </a:xfrm>
          <a:custGeom>
            <a:avLst/>
            <a:gdLst>
              <a:gd name="T0" fmla="*/ 3663 w 32385"/>
              <a:gd name="T1" fmla="*/ 30260 h 33655"/>
              <a:gd name="T2" fmla="*/ 3 w 32385"/>
              <a:gd name="T3" fmla="*/ 208 h 33655"/>
              <a:gd name="T4" fmla="*/ 0 w 32385"/>
              <a:gd name="T5" fmla="*/ 66 h 33655"/>
              <a:gd name="T6" fmla="*/ 3663 w 32385"/>
              <a:gd name="T7" fmla="*/ 0 h 33655"/>
              <a:gd name="T8" fmla="*/ 3663 w 32385"/>
              <a:gd name="T9" fmla="*/ 30260 h 33655"/>
              <a:gd name="T10" fmla="*/ 0 60000 65536"/>
              <a:gd name="T11" fmla="*/ 0 60000 65536"/>
              <a:gd name="T12" fmla="*/ 0 60000 65536"/>
              <a:gd name="T13" fmla="*/ 0 60000 65536"/>
              <a:gd name="T14" fmla="*/ 0 60000 65536"/>
              <a:gd name="T15" fmla="*/ 0 w 32385"/>
              <a:gd name="T16" fmla="*/ 0 h 33655"/>
              <a:gd name="T17" fmla="*/ 32385 w 32385"/>
              <a:gd name="T18" fmla="*/ 33655 h 33655"/>
            </a:gdLst>
            <a:ahLst/>
            <a:cxnLst>
              <a:cxn ang="T10">
                <a:pos x="T0" y="T1"/>
              </a:cxn>
              <a:cxn ang="T11">
                <a:pos x="T2" y="T3"/>
              </a:cxn>
              <a:cxn ang="T12">
                <a:pos x="T4" y="T5"/>
              </a:cxn>
              <a:cxn ang="T13">
                <a:pos x="T6" y="T7"/>
              </a:cxn>
              <a:cxn ang="T14">
                <a:pos x="T8" y="T9"/>
              </a:cxn>
            </a:cxnLst>
            <a:rect l="T15" t="T16" r="T17" b="T18"/>
            <a:pathLst>
              <a:path w="32385" h="33655" extrusionOk="0">
                <a:moveTo>
                  <a:pt x="32181" y="33273"/>
                </a:moveTo>
                <a:lnTo>
                  <a:pt x="25" y="228"/>
                </a:lnTo>
                <a:lnTo>
                  <a:pt x="0" y="76"/>
                </a:lnTo>
                <a:lnTo>
                  <a:pt x="32181" y="0"/>
                </a:lnTo>
                <a:lnTo>
                  <a:pt x="32181" y="33273"/>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44108" name="Shape 2364"/>
          <p:cNvSpPr>
            <a:spLocks/>
          </p:cNvSpPr>
          <p:nvPr/>
        </p:nvSpPr>
        <p:spPr bwMode="auto">
          <a:xfrm>
            <a:off x="2185988" y="2390775"/>
            <a:ext cx="209550" cy="141288"/>
          </a:xfrm>
          <a:custGeom>
            <a:avLst/>
            <a:gdLst>
              <a:gd name="T0" fmla="*/ 223243 w 276860"/>
              <a:gd name="T1" fmla="*/ 141048 h 142239"/>
              <a:gd name="T2" fmla="*/ 53663 w 276860"/>
              <a:gd name="T3" fmla="*/ 141048 h 142239"/>
              <a:gd name="T4" fmla="*/ 49015 w 276860"/>
              <a:gd name="T5" fmla="*/ 120675 h 142239"/>
              <a:gd name="T6" fmla="*/ 37454 w 276860"/>
              <a:gd name="T7" fmla="*/ 103981 h 142239"/>
              <a:gd name="T8" fmla="*/ 20584 w 276860"/>
              <a:gd name="T9" fmla="*/ 92554 h 142239"/>
              <a:gd name="T10" fmla="*/ 0 w 276860"/>
              <a:gd name="T11" fmla="*/ 87976 h 142239"/>
              <a:gd name="T12" fmla="*/ 0 w 276860"/>
              <a:gd name="T13" fmla="*/ 54938 h 142239"/>
              <a:gd name="T14" fmla="*/ 20957 w 276860"/>
              <a:gd name="T15" fmla="*/ 50200 h 142239"/>
              <a:gd name="T16" fmla="*/ 38039 w 276860"/>
              <a:gd name="T17" fmla="*/ 38387 h 142239"/>
              <a:gd name="T18" fmla="*/ 49540 w 276860"/>
              <a:gd name="T19" fmla="*/ 21171 h 142239"/>
              <a:gd name="T20" fmla="*/ 53752 w 276860"/>
              <a:gd name="T21" fmla="*/ 226 h 142239"/>
              <a:gd name="T22" fmla="*/ 53727 w 276860"/>
              <a:gd name="T23" fmla="*/ 75 h 142239"/>
              <a:gd name="T24" fmla="*/ 223180 w 276860"/>
              <a:gd name="T25" fmla="*/ 0 h 142239"/>
              <a:gd name="T26" fmla="*/ 223154 w 276860"/>
              <a:gd name="T27" fmla="*/ 151 h 142239"/>
              <a:gd name="T28" fmla="*/ 227423 w 276860"/>
              <a:gd name="T29" fmla="*/ 21292 h 142239"/>
              <a:gd name="T30" fmla="*/ 239072 w 276860"/>
              <a:gd name="T31" fmla="*/ 38614 h 142239"/>
              <a:gd name="T32" fmla="*/ 256362 w 276860"/>
              <a:gd name="T33" fmla="*/ 50411 h 142239"/>
              <a:gd name="T34" fmla="*/ 277556 w 276860"/>
              <a:gd name="T35" fmla="*/ 54976 h 142239"/>
              <a:gd name="T36" fmla="*/ 277556 w 276860"/>
              <a:gd name="T37" fmla="*/ 87938 h 142239"/>
              <a:gd name="T38" fmla="*/ 256741 w 276860"/>
              <a:gd name="T39" fmla="*/ 92352 h 142239"/>
              <a:gd name="T40" fmla="*/ 239657 w 276860"/>
              <a:gd name="T41" fmla="*/ 103755 h 142239"/>
              <a:gd name="T42" fmla="*/ 227945 w 276860"/>
              <a:gd name="T43" fmla="*/ 120527 h 142239"/>
              <a:gd name="T44" fmla="*/ 223243 w 276860"/>
              <a:gd name="T45" fmla="*/ 141048 h 1422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6860"/>
              <a:gd name="T70" fmla="*/ 0 h 142239"/>
              <a:gd name="T71" fmla="*/ 276860 w 276860"/>
              <a:gd name="T72" fmla="*/ 142239 h 1422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6860" h="142239" extrusionOk="0">
                <a:moveTo>
                  <a:pt x="222478" y="141998"/>
                </a:moveTo>
                <a:lnTo>
                  <a:pt x="53479" y="141998"/>
                </a:lnTo>
                <a:lnTo>
                  <a:pt x="48847" y="121488"/>
                </a:lnTo>
                <a:lnTo>
                  <a:pt x="37326" y="104682"/>
                </a:lnTo>
                <a:lnTo>
                  <a:pt x="20513" y="93178"/>
                </a:lnTo>
                <a:lnTo>
                  <a:pt x="0" y="88569"/>
                </a:lnTo>
                <a:lnTo>
                  <a:pt x="0" y="55308"/>
                </a:lnTo>
                <a:lnTo>
                  <a:pt x="20885" y="50538"/>
                </a:lnTo>
                <a:lnTo>
                  <a:pt x="37909" y="38646"/>
                </a:lnTo>
                <a:lnTo>
                  <a:pt x="49370" y="21314"/>
                </a:lnTo>
                <a:lnTo>
                  <a:pt x="53568" y="228"/>
                </a:lnTo>
                <a:lnTo>
                  <a:pt x="53543" y="76"/>
                </a:lnTo>
                <a:lnTo>
                  <a:pt x="222415" y="0"/>
                </a:lnTo>
                <a:lnTo>
                  <a:pt x="222389" y="152"/>
                </a:lnTo>
                <a:lnTo>
                  <a:pt x="226644" y="21435"/>
                </a:lnTo>
                <a:lnTo>
                  <a:pt x="238253" y="38874"/>
                </a:lnTo>
                <a:lnTo>
                  <a:pt x="255484" y="50751"/>
                </a:lnTo>
                <a:lnTo>
                  <a:pt x="276605" y="55346"/>
                </a:lnTo>
                <a:lnTo>
                  <a:pt x="276605" y="88531"/>
                </a:lnTo>
                <a:lnTo>
                  <a:pt x="255861" y="92974"/>
                </a:lnTo>
                <a:lnTo>
                  <a:pt x="238836" y="104454"/>
                </a:lnTo>
                <a:lnTo>
                  <a:pt x="227164" y="121339"/>
                </a:lnTo>
                <a:lnTo>
                  <a:pt x="222478" y="141998"/>
                </a:lnTo>
                <a:close/>
              </a:path>
            </a:pathLst>
          </a:custGeom>
          <a:noFill/>
          <a:ln w="9525" cap="flat" cmpd="sng">
            <a:solidFill>
              <a:srgbClr val="FFFFFF">
                <a:alpha val="91000"/>
              </a:srgbClr>
            </a:solidFill>
            <a:prstDash val="solid"/>
            <a:miter lim="800000"/>
            <a:headEnd type="none" w="sm" len="sm"/>
            <a:tailEnd type="none" w="sm" len="sm"/>
          </a:ln>
          <a:effectLst>
            <a:outerShdw blurRad="508000" dist="50800" dir="5400000" algn="ctr" rotWithShape="0">
              <a:srgbClr val="000000">
                <a:alpha val="37000"/>
              </a:srgbClr>
            </a:outerShdw>
          </a:effectLst>
        </p:spPr>
        <p:txBody>
          <a:bodyPr lIns="0" tIns="0" rIns="0" bIns="0"/>
          <a:lstStyle/>
          <a:p>
            <a:pPr fontAlgn="auto">
              <a:spcBef>
                <a:spcPts val="0"/>
              </a:spcBef>
              <a:spcAft>
                <a:spcPts val="0"/>
              </a:spcAft>
              <a:defRPr/>
            </a:pPr>
            <a:endParaRPr lang="ru-RU">
              <a:latin typeface="+mn-lt"/>
            </a:endParaRPr>
          </a:p>
        </p:txBody>
      </p:sp>
      <p:sp>
        <p:nvSpPr>
          <p:cNvPr id="33840" name="Shape 2366"/>
          <p:cNvSpPr>
            <a:spLocks/>
          </p:cNvSpPr>
          <p:nvPr/>
        </p:nvSpPr>
        <p:spPr bwMode="auto">
          <a:xfrm>
            <a:off x="1835150" y="2205038"/>
            <a:ext cx="242888" cy="188912"/>
          </a:xfrm>
          <a:custGeom>
            <a:avLst/>
            <a:gdLst>
              <a:gd name="T0" fmla="*/ 25379 w 321945"/>
              <a:gd name="T1" fmla="*/ 173574 h 189230"/>
              <a:gd name="T2" fmla="*/ 25379 w 321945"/>
              <a:gd name="T3" fmla="*/ 10843 h 189230"/>
              <a:gd name="T4" fmla="*/ 25379 w 321945"/>
              <a:gd name="T5" fmla="*/ 4847 h 189230"/>
              <a:gd name="T6" fmla="*/ 24998 w 321945"/>
              <a:gd name="T7" fmla="*/ 0 h 189230"/>
              <a:gd name="T8" fmla="*/ 24517 w 321945"/>
              <a:gd name="T9" fmla="*/ 0 h 189230"/>
              <a:gd name="T10" fmla="*/ 24035 w 321945"/>
              <a:gd name="T11" fmla="*/ 0 h 189230"/>
              <a:gd name="T12" fmla="*/ 23655 w 321945"/>
              <a:gd name="T13" fmla="*/ 4847 h 189230"/>
              <a:gd name="T14" fmla="*/ 23655 w 321945"/>
              <a:gd name="T15" fmla="*/ 10843 h 189230"/>
              <a:gd name="T16" fmla="*/ 23655 w 321945"/>
              <a:gd name="T17" fmla="*/ 164345 h 189230"/>
              <a:gd name="T18" fmla="*/ 870 w 321945"/>
              <a:gd name="T19" fmla="*/ 164345 h 189230"/>
              <a:gd name="T20" fmla="*/ 389 w 321945"/>
              <a:gd name="T21" fmla="*/ 164345 h 189230"/>
              <a:gd name="T22" fmla="*/ 0 w 321945"/>
              <a:gd name="T23" fmla="*/ 169090 h 189230"/>
              <a:gd name="T24" fmla="*/ 0 w 321945"/>
              <a:gd name="T25" fmla="*/ 175086 h 189230"/>
              <a:gd name="T26" fmla="*/ 0 w 321945"/>
              <a:gd name="T27" fmla="*/ 181093 h 189230"/>
              <a:gd name="T28" fmla="*/ 389 w 321945"/>
              <a:gd name="T29" fmla="*/ 185826 h 189230"/>
              <a:gd name="T30" fmla="*/ 870 w 321945"/>
              <a:gd name="T31" fmla="*/ 185826 h 189230"/>
              <a:gd name="T32" fmla="*/ 24626 w 321945"/>
              <a:gd name="T33" fmla="*/ 185826 h 189230"/>
              <a:gd name="T34" fmla="*/ 25107 w 321945"/>
              <a:gd name="T35" fmla="*/ 185826 h 189230"/>
              <a:gd name="T36" fmla="*/ 25379 w 321945"/>
              <a:gd name="T37" fmla="*/ 179557 h 189230"/>
              <a:gd name="T38" fmla="*/ 25379 w 321945"/>
              <a:gd name="T39" fmla="*/ 173574 h 1892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945"/>
              <a:gd name="T61" fmla="*/ 0 h 189230"/>
              <a:gd name="T62" fmla="*/ 321945 w 321945"/>
              <a:gd name="T63" fmla="*/ 189230 h 1892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945" h="189230" extrusionOk="0">
                <a:moveTo>
                  <a:pt x="321779" y="176517"/>
                </a:moveTo>
                <a:lnTo>
                  <a:pt x="321779" y="11023"/>
                </a:lnTo>
                <a:lnTo>
                  <a:pt x="321779" y="4927"/>
                </a:lnTo>
                <a:lnTo>
                  <a:pt x="316953" y="0"/>
                </a:lnTo>
                <a:lnTo>
                  <a:pt x="310857" y="0"/>
                </a:lnTo>
                <a:lnTo>
                  <a:pt x="304749" y="0"/>
                </a:lnTo>
                <a:lnTo>
                  <a:pt x="299935" y="4927"/>
                </a:lnTo>
                <a:lnTo>
                  <a:pt x="299935" y="11023"/>
                </a:lnTo>
                <a:lnTo>
                  <a:pt x="299935" y="167132"/>
                </a:lnTo>
                <a:lnTo>
                  <a:pt x="11023" y="167132"/>
                </a:lnTo>
                <a:lnTo>
                  <a:pt x="4940" y="167132"/>
                </a:lnTo>
                <a:lnTo>
                  <a:pt x="0" y="171958"/>
                </a:lnTo>
                <a:lnTo>
                  <a:pt x="0" y="178054"/>
                </a:lnTo>
                <a:lnTo>
                  <a:pt x="0" y="184162"/>
                </a:lnTo>
                <a:lnTo>
                  <a:pt x="4940" y="188976"/>
                </a:lnTo>
                <a:lnTo>
                  <a:pt x="11023" y="188976"/>
                </a:lnTo>
                <a:lnTo>
                  <a:pt x="312242" y="188976"/>
                </a:lnTo>
                <a:lnTo>
                  <a:pt x="318338" y="188976"/>
                </a:lnTo>
                <a:lnTo>
                  <a:pt x="321779" y="182600"/>
                </a:lnTo>
                <a:lnTo>
                  <a:pt x="321779" y="176517"/>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41" name="Shape 2368"/>
          <p:cNvSpPr>
            <a:spLocks/>
          </p:cNvSpPr>
          <p:nvPr/>
        </p:nvSpPr>
        <p:spPr bwMode="auto">
          <a:xfrm>
            <a:off x="2268538" y="2708275"/>
            <a:ext cx="241300" cy="188913"/>
          </a:xfrm>
          <a:custGeom>
            <a:avLst/>
            <a:gdLst>
              <a:gd name="T0" fmla="*/ 23239 w 321945"/>
              <a:gd name="T1" fmla="*/ 0 h 189230"/>
              <a:gd name="T2" fmla="*/ 22784 w 321945"/>
              <a:gd name="T3" fmla="*/ 0 h 189230"/>
              <a:gd name="T4" fmla="*/ 22423 w 321945"/>
              <a:gd name="T5" fmla="*/ 4860 h 189230"/>
              <a:gd name="T6" fmla="*/ 22423 w 321945"/>
              <a:gd name="T7" fmla="*/ 10842 h 189230"/>
              <a:gd name="T8" fmla="*/ 22423 w 321945"/>
              <a:gd name="T9" fmla="*/ 164026 h 189230"/>
              <a:gd name="T10" fmla="*/ 826 w 321945"/>
              <a:gd name="T11" fmla="*/ 164026 h 189230"/>
              <a:gd name="T12" fmla="*/ 369 w 321945"/>
              <a:gd name="T13" fmla="*/ 164026 h 189230"/>
              <a:gd name="T14" fmla="*/ 0 w 321945"/>
              <a:gd name="T15" fmla="*/ 168771 h 189230"/>
              <a:gd name="T16" fmla="*/ 0 w 321945"/>
              <a:gd name="T17" fmla="*/ 174766 h 189230"/>
              <a:gd name="T18" fmla="*/ 0 w 321945"/>
              <a:gd name="T19" fmla="*/ 180775 h 189230"/>
              <a:gd name="T20" fmla="*/ 369 w 321945"/>
              <a:gd name="T21" fmla="*/ 185508 h 189230"/>
              <a:gd name="T22" fmla="*/ 826 w 321945"/>
              <a:gd name="T23" fmla="*/ 185508 h 189230"/>
              <a:gd name="T24" fmla="*/ 23367 w 321945"/>
              <a:gd name="T25" fmla="*/ 185508 h 189230"/>
              <a:gd name="T26" fmla="*/ 23824 w 321945"/>
              <a:gd name="T27" fmla="*/ 185508 h 189230"/>
              <a:gd name="T28" fmla="*/ 24057 w 321945"/>
              <a:gd name="T29" fmla="*/ 179576 h 189230"/>
              <a:gd name="T30" fmla="*/ 24057 w 321945"/>
              <a:gd name="T31" fmla="*/ 173567 h 189230"/>
              <a:gd name="T32" fmla="*/ 24057 w 321945"/>
              <a:gd name="T33" fmla="*/ 10842 h 189230"/>
              <a:gd name="T34" fmla="*/ 24057 w 321945"/>
              <a:gd name="T35" fmla="*/ 4860 h 189230"/>
              <a:gd name="T36" fmla="*/ 23695 w 321945"/>
              <a:gd name="T37" fmla="*/ 0 h 189230"/>
              <a:gd name="T38" fmla="*/ 23239 w 321945"/>
              <a:gd name="T39" fmla="*/ 0 h 1892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945"/>
              <a:gd name="T61" fmla="*/ 0 h 189230"/>
              <a:gd name="T62" fmla="*/ 321945 w 321945"/>
              <a:gd name="T63" fmla="*/ 189230 h 1892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945" h="189230" extrusionOk="0">
                <a:moveTo>
                  <a:pt x="310527" y="0"/>
                </a:moveTo>
                <a:lnTo>
                  <a:pt x="304431" y="0"/>
                </a:lnTo>
                <a:lnTo>
                  <a:pt x="299618" y="4940"/>
                </a:lnTo>
                <a:lnTo>
                  <a:pt x="299618" y="11023"/>
                </a:lnTo>
                <a:lnTo>
                  <a:pt x="299618" y="166801"/>
                </a:lnTo>
                <a:lnTo>
                  <a:pt x="11036" y="166801"/>
                </a:lnTo>
                <a:lnTo>
                  <a:pt x="4927" y="166801"/>
                </a:lnTo>
                <a:lnTo>
                  <a:pt x="0" y="171627"/>
                </a:lnTo>
                <a:lnTo>
                  <a:pt x="0" y="177723"/>
                </a:lnTo>
                <a:lnTo>
                  <a:pt x="0" y="183832"/>
                </a:lnTo>
                <a:lnTo>
                  <a:pt x="4927" y="188645"/>
                </a:lnTo>
                <a:lnTo>
                  <a:pt x="11036" y="188645"/>
                </a:lnTo>
                <a:lnTo>
                  <a:pt x="312242" y="188645"/>
                </a:lnTo>
                <a:lnTo>
                  <a:pt x="318338" y="188645"/>
                </a:lnTo>
                <a:lnTo>
                  <a:pt x="321449" y="182613"/>
                </a:lnTo>
                <a:lnTo>
                  <a:pt x="321449" y="176504"/>
                </a:lnTo>
                <a:lnTo>
                  <a:pt x="321449" y="11023"/>
                </a:lnTo>
                <a:lnTo>
                  <a:pt x="321449" y="4940"/>
                </a:lnTo>
                <a:lnTo>
                  <a:pt x="316623" y="0"/>
                </a:lnTo>
                <a:lnTo>
                  <a:pt x="310527" y="0"/>
                </a:lnTo>
                <a:close/>
              </a:path>
            </a:pathLst>
          </a:custGeom>
          <a:noFill/>
          <a:ln w="9525">
            <a:solidFill>
              <a:srgbClr val="FFFFFF"/>
            </a:solidFill>
            <a:miter lim="800000"/>
            <a:headEnd type="none" w="sm" len="sm"/>
            <a:tailEnd type="none" w="sm" len="sm"/>
          </a:ln>
        </p:spPr>
        <p:txBody>
          <a:bodyPr lIns="0" tIns="0" rIns="0" bIns="0"/>
          <a:lstStyle/>
          <a:p>
            <a:endParaRPr lang="ru-RU">
              <a:latin typeface="Calibri" pitchFamily="34" charset="0"/>
            </a:endParaRPr>
          </a:p>
        </p:txBody>
      </p:sp>
      <p:sp>
        <p:nvSpPr>
          <p:cNvPr id="33842" name="Shape 2371"/>
          <p:cNvSpPr txBox="1">
            <a:spLocks noChangeArrowheads="1"/>
          </p:cNvSpPr>
          <p:nvPr/>
        </p:nvSpPr>
        <p:spPr bwMode="auto">
          <a:xfrm>
            <a:off x="3635375" y="2636838"/>
            <a:ext cx="1368425" cy="288925"/>
          </a:xfrm>
          <a:prstGeom prst="rect">
            <a:avLst/>
          </a:prstGeom>
          <a:noFill/>
          <a:ln w="9525">
            <a:noFill/>
            <a:miter lim="800000"/>
            <a:headEnd/>
            <a:tailEnd/>
          </a:ln>
        </p:spPr>
        <p:txBody>
          <a:bodyPr lIns="0" tIns="15875" rIns="0" bIns="0">
            <a:spAutoFit/>
          </a:bodyPr>
          <a:lstStyle/>
          <a:p>
            <a:pPr marL="12700">
              <a:buClr>
                <a:srgbClr val="898B8D"/>
              </a:buClr>
              <a:buSzPts val="900"/>
              <a:buFont typeface="Avenir"/>
              <a:buNone/>
            </a:pPr>
            <a:r>
              <a:rPr lang="uk-UA" sz="900" b="1">
                <a:solidFill>
                  <a:srgbClr val="898B8D"/>
                </a:solidFill>
                <a:latin typeface="Avenir"/>
                <a:ea typeface="Avenir"/>
                <a:cs typeface="Avenir"/>
                <a:sym typeface="Avenir"/>
              </a:rPr>
              <a:t>ПОВЕРНУТО МАЙНА / ВІДШКОДОВАНО</a:t>
            </a:r>
            <a:endParaRPr lang="ru-RU">
              <a:latin typeface="Calibri" pitchFamily="34" charset="0"/>
            </a:endParaRPr>
          </a:p>
        </p:txBody>
      </p:sp>
      <p:sp>
        <p:nvSpPr>
          <p:cNvPr id="33843" name="Shape 2372"/>
          <p:cNvSpPr txBox="1">
            <a:spLocks noChangeArrowheads="1"/>
          </p:cNvSpPr>
          <p:nvPr/>
        </p:nvSpPr>
        <p:spPr bwMode="auto">
          <a:xfrm>
            <a:off x="2411413" y="2708275"/>
            <a:ext cx="1152525" cy="260350"/>
          </a:xfrm>
          <a:prstGeom prst="rect">
            <a:avLst/>
          </a:prstGeom>
          <a:noFill/>
          <a:ln w="9525">
            <a:noFill/>
            <a:miter lim="800000"/>
            <a:headEnd/>
            <a:tailEnd/>
          </a:ln>
        </p:spPr>
        <p:txBody>
          <a:bodyPr lIns="0" tIns="15225" rIns="0" bIns="0">
            <a:spAutoFit/>
          </a:bodyPr>
          <a:lstStyle/>
          <a:p>
            <a:pPr marL="12700">
              <a:buClr>
                <a:srgbClr val="898B8D"/>
              </a:buClr>
              <a:buSzPts val="2400"/>
              <a:buFont typeface="Avenir"/>
              <a:buNone/>
            </a:pPr>
            <a:r>
              <a:rPr lang="uk-UA" sz="1600" b="1">
                <a:solidFill>
                  <a:srgbClr val="898B8D"/>
                </a:solidFill>
                <a:latin typeface="Avenir"/>
                <a:ea typeface="Avenir"/>
                <a:cs typeface="Avenir"/>
                <a:sym typeface="Avenir"/>
              </a:rPr>
              <a:t>402879 грн</a:t>
            </a:r>
            <a:endParaRPr lang="ru-RU" sz="1600">
              <a:latin typeface="Calibri" pitchFamily="34" charset="0"/>
            </a:endParaRPr>
          </a:p>
        </p:txBody>
      </p:sp>
      <p:sp>
        <p:nvSpPr>
          <p:cNvPr id="33844" name="Shape 2373"/>
          <p:cNvSpPr txBox="1">
            <a:spLocks noChangeArrowheads="1"/>
          </p:cNvSpPr>
          <p:nvPr/>
        </p:nvSpPr>
        <p:spPr bwMode="auto">
          <a:xfrm>
            <a:off x="2411413" y="2349500"/>
            <a:ext cx="1223962" cy="260350"/>
          </a:xfrm>
          <a:prstGeom prst="rect">
            <a:avLst/>
          </a:prstGeom>
          <a:noFill/>
          <a:ln w="9525">
            <a:noFill/>
            <a:miter lim="800000"/>
            <a:headEnd/>
            <a:tailEnd/>
          </a:ln>
        </p:spPr>
        <p:txBody>
          <a:bodyPr lIns="0" tIns="15225" rIns="0" bIns="0">
            <a:spAutoFit/>
          </a:bodyPr>
          <a:lstStyle/>
          <a:p>
            <a:pPr marL="12700">
              <a:buClr>
                <a:srgbClr val="898B8D"/>
              </a:buClr>
              <a:buSzPts val="2400"/>
              <a:buFont typeface="Avenir"/>
              <a:buNone/>
            </a:pPr>
            <a:r>
              <a:rPr lang="uk-UA" sz="1600" b="1">
                <a:solidFill>
                  <a:srgbClr val="898B8D"/>
                </a:solidFill>
                <a:latin typeface="Avenir"/>
                <a:ea typeface="Avenir"/>
                <a:cs typeface="Avenir"/>
                <a:sym typeface="Avenir"/>
              </a:rPr>
              <a:t>416354 грн</a:t>
            </a:r>
            <a:endParaRPr lang="ru-RU" sz="1600">
              <a:latin typeface="Calibri" pitchFamily="34" charset="0"/>
            </a:endParaRPr>
          </a:p>
        </p:txBody>
      </p:sp>
      <p:sp>
        <p:nvSpPr>
          <p:cNvPr id="33845" name="Shape 2374"/>
          <p:cNvSpPr txBox="1">
            <a:spLocks noChangeArrowheads="1"/>
          </p:cNvSpPr>
          <p:nvPr/>
        </p:nvSpPr>
        <p:spPr bwMode="auto">
          <a:xfrm>
            <a:off x="2339975" y="1557338"/>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a:ea typeface="Avenir"/>
                <a:cs typeface="Avenir"/>
                <a:sym typeface="Avenir"/>
              </a:rPr>
              <a:t>8</a:t>
            </a:r>
            <a:endParaRPr lang="ru-RU">
              <a:latin typeface="Calibri" pitchFamily="34" charset="0"/>
            </a:endParaRPr>
          </a:p>
        </p:txBody>
      </p:sp>
      <p:sp>
        <p:nvSpPr>
          <p:cNvPr id="33846" name="Shape 2375"/>
          <p:cNvSpPr txBox="1">
            <a:spLocks noChangeArrowheads="1"/>
          </p:cNvSpPr>
          <p:nvPr/>
        </p:nvSpPr>
        <p:spPr bwMode="auto">
          <a:xfrm>
            <a:off x="2411413" y="981075"/>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a:ea typeface="Avenir"/>
                <a:cs typeface="Avenir"/>
                <a:sym typeface="Avenir"/>
              </a:rPr>
              <a:t>8</a:t>
            </a:r>
            <a:endParaRPr lang="ru-RU">
              <a:latin typeface="Calibri" pitchFamily="34" charset="0"/>
            </a:endParaRPr>
          </a:p>
        </p:txBody>
      </p:sp>
      <p:pic>
        <p:nvPicPr>
          <p:cNvPr id="33847" name="Рисунок 1"/>
          <p:cNvPicPr>
            <a:picLocks noChangeAspect="1"/>
          </p:cNvPicPr>
          <p:nvPr/>
        </p:nvPicPr>
        <p:blipFill>
          <a:blip r:embed="rId5">
            <a:lum bright="26000" contrast="54000"/>
          </a:blip>
          <a:srcRect/>
          <a:stretch>
            <a:fillRect/>
          </a:stretch>
        </p:blipFill>
        <p:spPr bwMode="auto">
          <a:xfrm>
            <a:off x="395288" y="1412875"/>
            <a:ext cx="654050" cy="684213"/>
          </a:xfrm>
          <a:prstGeom prst="rect">
            <a:avLst/>
          </a:prstGeom>
          <a:noFill/>
          <a:ln w="9525">
            <a:noFill/>
            <a:miter lim="800000"/>
            <a:headEnd/>
            <a:tailEnd/>
          </a:ln>
        </p:spPr>
      </p:pic>
      <p:pic>
        <p:nvPicPr>
          <p:cNvPr id="33848" name="Рисунок 3"/>
          <p:cNvPicPr>
            <a:picLocks noChangeAspect="1"/>
          </p:cNvPicPr>
          <p:nvPr/>
        </p:nvPicPr>
        <p:blipFill>
          <a:blip r:embed="rId6">
            <a:lum bright="-100000" contrast="-100000"/>
            <a:grayscl/>
          </a:blip>
          <a:srcRect/>
          <a:stretch>
            <a:fillRect/>
          </a:stretch>
        </p:blipFill>
        <p:spPr bwMode="auto">
          <a:xfrm>
            <a:off x="395288" y="3429000"/>
            <a:ext cx="847725" cy="965200"/>
          </a:xfrm>
          <a:prstGeom prst="rect">
            <a:avLst/>
          </a:prstGeom>
          <a:noFill/>
          <a:ln w="9525">
            <a:noFill/>
            <a:miter lim="800000"/>
            <a:headEnd/>
            <a:tailEnd/>
          </a:ln>
        </p:spPr>
      </p:pic>
      <p:pic>
        <p:nvPicPr>
          <p:cNvPr id="33849" name="Рисунок 90"/>
          <p:cNvPicPr>
            <a:picLocks noChangeAspect="1"/>
          </p:cNvPicPr>
          <p:nvPr/>
        </p:nvPicPr>
        <p:blipFill>
          <a:blip r:embed="rId7"/>
          <a:srcRect/>
          <a:stretch>
            <a:fillRect/>
          </a:stretch>
        </p:blipFill>
        <p:spPr bwMode="auto">
          <a:xfrm>
            <a:off x="0" y="0"/>
            <a:ext cx="1116013" cy="1116013"/>
          </a:xfrm>
          <a:prstGeom prst="rect">
            <a:avLst/>
          </a:prstGeom>
          <a:noFill/>
          <a:ln w="9525">
            <a:noFill/>
            <a:miter lim="800000"/>
            <a:headEnd/>
            <a:tailEnd/>
          </a:ln>
        </p:spPr>
      </p:pic>
      <p:pic>
        <p:nvPicPr>
          <p:cNvPr id="33850" name="Picture 2" descr="C:\Users\PATRON01\Desktop\1\icons8-Наручники-50.png"/>
          <p:cNvPicPr>
            <a:picLocks noChangeAspect="1" noChangeArrowheads="1"/>
          </p:cNvPicPr>
          <p:nvPr/>
        </p:nvPicPr>
        <p:blipFill>
          <a:blip r:embed="rId8"/>
          <a:srcRect/>
          <a:stretch>
            <a:fillRect/>
          </a:stretch>
        </p:blipFill>
        <p:spPr bwMode="auto">
          <a:xfrm>
            <a:off x="2339975" y="4221163"/>
            <a:ext cx="476250" cy="476250"/>
          </a:xfrm>
          <a:prstGeom prst="rect">
            <a:avLst/>
          </a:prstGeom>
          <a:noFill/>
          <a:ln w="9525">
            <a:noFill/>
            <a:miter lim="800000"/>
            <a:headEnd/>
            <a:tailEnd/>
          </a:ln>
        </p:spPr>
      </p:pic>
      <p:pic>
        <p:nvPicPr>
          <p:cNvPr id="33851" name="Picture 3" descr="C:\Users\PATRON01\Desktop\1\icons8-Наручники-50.png"/>
          <p:cNvPicPr>
            <a:picLocks noChangeAspect="1" noChangeArrowheads="1"/>
          </p:cNvPicPr>
          <p:nvPr/>
        </p:nvPicPr>
        <p:blipFill>
          <a:blip r:embed="rId8"/>
          <a:srcRect/>
          <a:stretch>
            <a:fillRect/>
          </a:stretch>
        </p:blipFill>
        <p:spPr bwMode="auto">
          <a:xfrm>
            <a:off x="1835150" y="981075"/>
            <a:ext cx="476250" cy="476250"/>
          </a:xfrm>
          <a:prstGeom prst="rect">
            <a:avLst/>
          </a:prstGeom>
          <a:noFill/>
          <a:ln w="9525">
            <a:noFill/>
            <a:miter lim="800000"/>
            <a:headEnd/>
            <a:tailEnd/>
          </a:ln>
        </p:spPr>
      </p:pic>
      <p:pic>
        <p:nvPicPr>
          <p:cNvPr id="63" name="Рисунок 62"/>
          <p:cNvPicPr>
            <a:picLocks noChangeAspect="1"/>
          </p:cNvPicPr>
          <p:nvPr/>
        </p:nvPicPr>
        <p:blipFill>
          <a:blip r:embed="rId9" cstate="print">
            <a:duotone>
              <a:prstClr val="black"/>
              <a:schemeClr val="accent5">
                <a:tint val="45000"/>
                <a:satMod val="400000"/>
              </a:schemeClr>
            </a:duotone>
            <a:lum bright="100000" contrast="-100000"/>
            <a:extLst/>
          </a:blip>
          <a:stretch>
            <a:fillRect/>
          </a:stretch>
        </p:blipFill>
        <p:spPr>
          <a:xfrm>
            <a:off x="2411760" y="4725144"/>
            <a:ext cx="504056" cy="45697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hape 2380"/>
          <p:cNvSpPr>
            <a:spLocks/>
          </p:cNvSpPr>
          <p:nvPr/>
        </p:nvSpPr>
        <p:spPr bwMode="auto">
          <a:xfrm>
            <a:off x="5762625" y="0"/>
            <a:ext cx="3381375" cy="6858000"/>
          </a:xfrm>
          <a:custGeom>
            <a:avLst/>
            <a:gdLst>
              <a:gd name="T0" fmla="*/ 0 w 4508500"/>
              <a:gd name="T1" fmla="*/ 6863637 h 6857365"/>
              <a:gd name="T2" fmla="*/ 338473 w 4508500"/>
              <a:gd name="T3" fmla="*/ 6863637 h 6857365"/>
              <a:gd name="T4" fmla="*/ 338473 w 4508500"/>
              <a:gd name="T5" fmla="*/ 0 h 6857365"/>
              <a:gd name="T6" fmla="*/ 0 w 4508500"/>
              <a:gd name="T7" fmla="*/ 0 h 6857365"/>
              <a:gd name="T8" fmla="*/ 0 w 4508500"/>
              <a:gd name="T9" fmla="*/ 6863637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0" y="6857276"/>
                </a:moveTo>
                <a:lnTo>
                  <a:pt x="4507890" y="6857276"/>
                </a:lnTo>
                <a:lnTo>
                  <a:pt x="4507890" y="0"/>
                </a:lnTo>
                <a:lnTo>
                  <a:pt x="0" y="0"/>
                </a:lnTo>
                <a:lnTo>
                  <a:pt x="0" y="6857276"/>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35842" name="Shape 2381"/>
          <p:cNvSpPr>
            <a:spLocks/>
          </p:cNvSpPr>
          <p:nvPr/>
        </p:nvSpPr>
        <p:spPr bwMode="auto">
          <a:xfrm>
            <a:off x="5581650" y="1289050"/>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35843" name="Shape 2382"/>
          <p:cNvSpPr txBox="1">
            <a:spLocks noChangeArrowheads="1"/>
          </p:cNvSpPr>
          <p:nvPr/>
        </p:nvSpPr>
        <p:spPr bwMode="auto">
          <a:xfrm>
            <a:off x="6011863" y="188913"/>
            <a:ext cx="3024187" cy="5649912"/>
          </a:xfrm>
          <a:prstGeom prst="rect">
            <a:avLst/>
          </a:prstGeom>
          <a:noFill/>
          <a:ln w="9525">
            <a:noFill/>
            <a:miter lim="800000"/>
            <a:headEnd/>
            <a:tailEnd/>
          </a:ln>
        </p:spPr>
        <p:txBody>
          <a:bodyPr lIns="0" tIns="17125" rIns="0" bIns="0">
            <a:spAutoFit/>
          </a:bodyPr>
          <a:lstStyle/>
          <a:p>
            <a:pPr marL="44450">
              <a:buClr>
                <a:srgbClr val="DCDDDD"/>
              </a:buClr>
              <a:buSzPts val="1600"/>
              <a:buFont typeface="Avenir"/>
              <a:buNone/>
            </a:pPr>
            <a:r>
              <a:rPr lang="uk-UA" sz="2000" b="1">
                <a:solidFill>
                  <a:srgbClr val="FFFF00"/>
                </a:solidFill>
                <a:latin typeface="Avenir Next Cyr Medium"/>
                <a:ea typeface="Avenir"/>
                <a:cs typeface="Avenir"/>
                <a:sym typeface="Avenir"/>
              </a:rPr>
              <a:t>Що треба зробити?</a:t>
            </a:r>
            <a:endParaRPr lang="ru-RU" sz="2000">
              <a:solidFill>
                <a:srgbClr val="FFFF00"/>
              </a:solidFill>
              <a:latin typeface="Avenir Next Cyr Medium"/>
              <a:ea typeface="Avenir"/>
              <a:cs typeface="Avenir"/>
              <a:sym typeface="Avenir"/>
            </a:endParaRPr>
          </a:p>
          <a:p>
            <a:pPr marL="44450">
              <a:spcBef>
                <a:spcPts val="1200"/>
              </a:spcBef>
              <a:buClr>
                <a:srgbClr val="DCDDDD"/>
              </a:buClr>
              <a:buSzPts val="1300"/>
              <a:buFont typeface="Calibri" pitchFamily="34" charset="0"/>
              <a:buChar char="-"/>
            </a:pPr>
            <a:r>
              <a:rPr lang="uk-UA">
                <a:solidFill>
                  <a:srgbClr val="DCDDDD"/>
                </a:solidFill>
                <a:latin typeface="Avenir Next Cyr Medium"/>
                <a:sym typeface="Calibri" pitchFamily="34" charset="0"/>
              </a:rPr>
              <a:t>Розробити та розповсюдити пам’ятку “Як не стати жертвою крадіїв та захистити своє майно”;</a:t>
            </a:r>
          </a:p>
          <a:p>
            <a:pPr marL="44450">
              <a:spcBef>
                <a:spcPts val="1200"/>
              </a:spcBef>
              <a:buClr>
                <a:srgbClr val="DCDDDD"/>
              </a:buClr>
              <a:buSzPts val="1300"/>
              <a:buFont typeface="Calibri" pitchFamily="34" charset="0"/>
              <a:buChar char="-"/>
            </a:pPr>
            <a:r>
              <a:rPr lang="uk-UA">
                <a:solidFill>
                  <a:srgbClr val="DCDDDD"/>
                </a:solidFill>
                <a:latin typeface="Avenir Next Cyr Medium"/>
                <a:sym typeface="Calibri" pitchFamily="34" charset="0"/>
              </a:rPr>
              <a:t>- Провести роз</a:t>
            </a:r>
            <a:r>
              <a:rPr lang="en-US">
                <a:solidFill>
                  <a:srgbClr val="DCDDDD"/>
                </a:solidFill>
                <a:latin typeface="Avenir Next Cyr Medium"/>
                <a:sym typeface="Calibri" pitchFamily="34" charset="0"/>
              </a:rPr>
              <a:t>’</a:t>
            </a:r>
            <a:r>
              <a:rPr lang="uk-UA">
                <a:solidFill>
                  <a:srgbClr val="DCDDDD"/>
                </a:solidFill>
                <a:latin typeface="Avenir Next Cyr Medium"/>
                <a:sym typeface="Calibri" pitchFamily="34" charset="0"/>
              </a:rPr>
              <a:t>яснювальну роботу щодо взяття під охорону помешкання Управлінням поліції охорони  </a:t>
            </a:r>
            <a:endParaRPr lang="ru-RU">
              <a:latin typeface="Avenir Next Cyr Medium"/>
            </a:endParaRPr>
          </a:p>
          <a:p>
            <a:pPr marL="44450">
              <a:spcBef>
                <a:spcPts val="1200"/>
              </a:spcBef>
              <a:buClr>
                <a:srgbClr val="DCDDDD"/>
              </a:buClr>
              <a:buSzPts val="1300"/>
              <a:buFont typeface="Calibri" pitchFamily="34" charset="0"/>
              <a:buNone/>
            </a:pPr>
            <a:r>
              <a:rPr lang="uk-UA">
                <a:solidFill>
                  <a:srgbClr val="DCDDDD"/>
                </a:solidFill>
                <a:latin typeface="Avenir Next Cyr Medium"/>
                <a:sym typeface="Calibri" pitchFamily="34" charset="0"/>
              </a:rPr>
              <a:t>- Провести інформаційну кампанію, спрямовану на захист персональних даних  громадян від шахраїв;</a:t>
            </a:r>
            <a:endParaRPr lang="ru-RU">
              <a:latin typeface="Avenir Next Cyr Medium"/>
            </a:endParaRPr>
          </a:p>
          <a:p>
            <a:pPr marL="44450">
              <a:spcBef>
                <a:spcPts val="1200"/>
              </a:spcBef>
              <a:buClr>
                <a:srgbClr val="DCDDDD"/>
              </a:buClr>
              <a:buSzPts val="1300"/>
              <a:buFont typeface="Calibri" pitchFamily="34" charset="0"/>
              <a:buChar char="-"/>
            </a:pPr>
            <a:r>
              <a:rPr lang="uk-UA">
                <a:solidFill>
                  <a:srgbClr val="DCDDDD"/>
                </a:solidFill>
                <a:latin typeface="Avenir Next Cyr Medium"/>
                <a:sym typeface="Calibri" pitchFamily="34" charset="0"/>
              </a:rPr>
              <a:t>Розробити та запустити програму маркування особистого майна.</a:t>
            </a:r>
            <a:endParaRPr lang="ru-RU">
              <a:latin typeface="Avenir Next Cyr Medium"/>
            </a:endParaRPr>
          </a:p>
          <a:p>
            <a:pPr marL="44450">
              <a:buClr>
                <a:srgbClr val="000000"/>
              </a:buClr>
              <a:buFont typeface="Arial" charset="0"/>
              <a:buNone/>
            </a:pPr>
            <a:endParaRPr lang="ru-RU">
              <a:solidFill>
                <a:srgbClr val="DCDDDD"/>
              </a:solidFill>
              <a:latin typeface="Calibri" pitchFamily="34" charset="0"/>
              <a:sym typeface="Calibri" pitchFamily="34" charset="0"/>
            </a:endParaRPr>
          </a:p>
        </p:txBody>
      </p:sp>
      <p:sp>
        <p:nvSpPr>
          <p:cNvPr id="35844" name="Shape 2408"/>
          <p:cNvSpPr txBox="1">
            <a:spLocks noChangeArrowheads="1"/>
          </p:cNvSpPr>
          <p:nvPr/>
        </p:nvSpPr>
        <p:spPr bwMode="auto">
          <a:xfrm>
            <a:off x="250825" y="1268413"/>
            <a:ext cx="5041900" cy="5167312"/>
          </a:xfrm>
          <a:prstGeom prst="rect">
            <a:avLst/>
          </a:prstGeom>
          <a:noFill/>
          <a:ln w="9525">
            <a:noFill/>
            <a:miter lim="800000"/>
            <a:headEnd/>
            <a:tailEnd/>
          </a:ln>
        </p:spPr>
        <p:txBody>
          <a:bodyPr lIns="0" tIns="15875" rIns="0" bIns="0">
            <a:spAutoFit/>
          </a:bodyPr>
          <a:lstStyle/>
          <a:p>
            <a:pPr marL="12700" algn="just">
              <a:buClr>
                <a:srgbClr val="152A65"/>
              </a:buClr>
              <a:buSzPts val="1400"/>
              <a:buFont typeface="Avenir"/>
              <a:buNone/>
            </a:pPr>
            <a:r>
              <a:rPr lang="uk-UA" sz="2000" b="1">
                <a:latin typeface="Avenir Next Cyr Medium"/>
                <a:ea typeface="Avenir"/>
                <a:cs typeface="Avenir"/>
                <a:sym typeface="Avenir"/>
              </a:rPr>
              <a:t>ЩО РОБИЛА ПОЛІЦІЯ?</a:t>
            </a:r>
          </a:p>
          <a:p>
            <a:pPr marL="12700" algn="just">
              <a:buClr>
                <a:srgbClr val="152A65"/>
              </a:buClr>
              <a:buSzPts val="1400"/>
              <a:buFont typeface="Avenir"/>
              <a:buNone/>
            </a:pPr>
            <a:endParaRPr lang="ru-RU" sz="2000">
              <a:latin typeface="Avenir Next Cyr Medium"/>
            </a:endParaRPr>
          </a:p>
          <a:p>
            <a:pPr marL="12700" algn="just">
              <a:buClr>
                <a:srgbClr val="152A65"/>
              </a:buClr>
              <a:buSzPts val="1400"/>
              <a:buFont typeface="Wingdings" pitchFamily="2" charset="2"/>
              <a:buChar char="§"/>
            </a:pPr>
            <a:r>
              <a:rPr lang="uk-UA" sz="2000">
                <a:latin typeface="Avenir Next Cyr Medium"/>
              </a:rPr>
              <a:t>Протягом 2018 року поліцейськими було проведено 13 зустрічей з населенням громади, у тому числі з особами похилого віку, на яких роз</a:t>
            </a:r>
            <a:r>
              <a:rPr lang="en-US" sz="2000">
                <a:latin typeface="Avenir Next Cyr Medium"/>
              </a:rPr>
              <a:t>’</a:t>
            </a:r>
            <a:r>
              <a:rPr lang="uk-UA" sz="2000">
                <a:latin typeface="Avenir Next Cyr Medium"/>
              </a:rPr>
              <a:t>яснено основні заходи, як не стати жертвою шахраїв</a:t>
            </a:r>
          </a:p>
          <a:p>
            <a:pPr marL="12700" algn="just">
              <a:buClr>
                <a:srgbClr val="152A65"/>
              </a:buClr>
              <a:buSzPts val="1400"/>
              <a:buFont typeface="Wingdings" pitchFamily="2" charset="2"/>
              <a:buChar char="§"/>
            </a:pPr>
            <a:endParaRPr lang="uk-UA" sz="2000">
              <a:latin typeface="Avenir Next Cyr Medium"/>
            </a:endParaRPr>
          </a:p>
          <a:p>
            <a:pPr marL="12700" algn="just">
              <a:buClr>
                <a:srgbClr val="152A65"/>
              </a:buClr>
              <a:buSzPts val="1400"/>
              <a:buFont typeface="Wingdings" pitchFamily="2" charset="2"/>
              <a:buChar char="§"/>
            </a:pPr>
            <a:r>
              <a:rPr lang="uk-UA" sz="2000">
                <a:latin typeface="Avenir Next Cyr Medium"/>
              </a:rPr>
              <a:t>Проведено 56 виступів у ЗМІ</a:t>
            </a:r>
          </a:p>
          <a:p>
            <a:pPr marL="12700" algn="just">
              <a:buClr>
                <a:srgbClr val="152A65"/>
              </a:buClr>
              <a:buSzPts val="1400"/>
            </a:pPr>
            <a:endParaRPr lang="uk-UA" sz="2000">
              <a:latin typeface="Avenir Next Cyr Medium"/>
            </a:endParaRPr>
          </a:p>
          <a:p>
            <a:pPr marL="12700" algn="just">
              <a:buClr>
                <a:srgbClr val="152A65"/>
              </a:buClr>
              <a:buSzPts val="1400"/>
              <a:buFont typeface="Wingdings" pitchFamily="2" charset="2"/>
              <a:buChar char="§"/>
            </a:pPr>
            <a:r>
              <a:rPr lang="uk-UA" sz="2000">
                <a:latin typeface="Avenir Next Cyr Medium"/>
              </a:rPr>
              <a:t>Встановлено інформаційний банер                      “Як не стати жертвою шахраїв”</a:t>
            </a:r>
          </a:p>
          <a:p>
            <a:pPr marL="12700" algn="just">
              <a:buClr>
                <a:srgbClr val="152A65"/>
              </a:buClr>
              <a:buSzPts val="1400"/>
            </a:pPr>
            <a:endParaRPr lang="uk-UA" sz="2000">
              <a:latin typeface="Avenir Next Cyr Medium"/>
            </a:endParaRPr>
          </a:p>
          <a:p>
            <a:pPr marL="12700" algn="just">
              <a:buClr>
                <a:srgbClr val="152A65"/>
              </a:buClr>
              <a:buSzPts val="1400"/>
              <a:buFont typeface="Wingdings" pitchFamily="2" charset="2"/>
              <a:buChar char="§"/>
            </a:pPr>
            <a:r>
              <a:rPr lang="uk-UA" sz="2000">
                <a:latin typeface="Avenir Next Cyr Medium"/>
              </a:rPr>
              <a:t>Вручено більш ніж 140 пам</a:t>
            </a:r>
            <a:r>
              <a:rPr lang="en-US" sz="2000">
                <a:latin typeface="Avenir Next Cyr Medium"/>
              </a:rPr>
              <a:t>’</a:t>
            </a:r>
            <a:r>
              <a:rPr lang="uk-UA" sz="2000">
                <a:latin typeface="Avenir Next Cyr Medium"/>
              </a:rPr>
              <a:t>яток інформаційно-профілактичного характеру.</a:t>
            </a:r>
          </a:p>
          <a:p>
            <a:pPr marL="12700" algn="just">
              <a:buClr>
                <a:srgbClr val="152A65"/>
              </a:buClr>
              <a:buSzPts val="1400"/>
              <a:buFont typeface="Avenir"/>
              <a:buNone/>
            </a:pPr>
            <a:endParaRPr lang="ru-RU">
              <a:latin typeface="Calibri" pitchFamily="34" charset="0"/>
            </a:endParaRPr>
          </a:p>
        </p:txBody>
      </p:sp>
      <p:sp>
        <p:nvSpPr>
          <p:cNvPr id="35845" name="Shape 2298"/>
          <p:cNvSpPr txBox="1">
            <a:spLocks noChangeArrowheads="1"/>
          </p:cNvSpPr>
          <p:nvPr/>
        </p:nvSpPr>
        <p:spPr bwMode="auto">
          <a:xfrm>
            <a:off x="1187450" y="333375"/>
            <a:ext cx="3749675" cy="423863"/>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Безпечне житло,  оселя</a:t>
            </a:r>
            <a:endParaRPr lang="ru-RU" sz="2400">
              <a:latin typeface="Calibri" pitchFamily="34" charset="0"/>
            </a:endParaRPr>
          </a:p>
        </p:txBody>
      </p:sp>
      <p:pic>
        <p:nvPicPr>
          <p:cNvPr id="35846" name="Рисунок 33"/>
          <p:cNvPicPr>
            <a:picLocks noChangeAspect="1"/>
          </p:cNvPicPr>
          <p:nvPr/>
        </p:nvPicPr>
        <p:blipFill>
          <a:blip r:embed="rId3"/>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Объект 2"/>
          <p:cNvSpPr>
            <a:spLocks noGrp="1"/>
          </p:cNvSpPr>
          <p:nvPr>
            <p:ph idx="1"/>
          </p:nvPr>
        </p:nvSpPr>
        <p:spPr/>
        <p:txBody>
          <a:bodyPr/>
          <a:lstStyle/>
          <a:p>
            <a:pPr eaLnBrk="1" hangingPunct="1"/>
            <a:endParaRPr lang="ru-RU" smtClean="0"/>
          </a:p>
        </p:txBody>
      </p:sp>
      <p:sp>
        <p:nvSpPr>
          <p:cNvPr id="37890"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37891" name="Группа 51"/>
          <p:cNvGrpSpPr>
            <a:grpSpLocks/>
          </p:cNvGrpSpPr>
          <p:nvPr/>
        </p:nvGrpSpPr>
        <p:grpSpPr bwMode="auto">
          <a:xfrm>
            <a:off x="539750" y="1628775"/>
            <a:ext cx="719138" cy="2592388"/>
            <a:chOff x="539552" y="1628800"/>
            <a:chExt cx="720080" cy="2592288"/>
          </a:xfrm>
        </p:grpSpPr>
        <p:grpSp>
          <p:nvGrpSpPr>
            <p:cNvPr id="37896" name="Группа 28"/>
            <p:cNvGrpSpPr>
              <a:grpSpLocks/>
            </p:cNvGrpSpPr>
            <p:nvPr/>
          </p:nvGrpSpPr>
          <p:grpSpPr bwMode="auto">
            <a:xfrm>
              <a:off x="539552" y="1628800"/>
              <a:ext cx="720080" cy="1224136"/>
              <a:chOff x="539552" y="1628800"/>
              <a:chExt cx="720080" cy="1224136"/>
            </a:xfrm>
          </p:grpSpPr>
          <p:grpSp>
            <p:nvGrpSpPr>
              <p:cNvPr id="37912"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37913"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37897" name="Группа 36"/>
            <p:cNvGrpSpPr>
              <a:grpSpLocks/>
            </p:cNvGrpSpPr>
            <p:nvPr/>
          </p:nvGrpSpPr>
          <p:grpSpPr bwMode="auto">
            <a:xfrm>
              <a:off x="539552" y="2996952"/>
              <a:ext cx="720080" cy="1224136"/>
              <a:chOff x="539552" y="1628800"/>
              <a:chExt cx="720080" cy="1224136"/>
            </a:xfrm>
          </p:grpSpPr>
          <p:grpSp>
            <p:nvGrpSpPr>
              <p:cNvPr id="37898"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37899"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06</a:t>
            </a:r>
          </a:p>
        </p:txBody>
      </p:sp>
      <p:sp>
        <p:nvSpPr>
          <p:cNvPr id="54" name="Заголовок 3"/>
          <p:cNvSpPr txBox="1">
            <a:spLocks/>
          </p:cNvSpPr>
          <p:nvPr/>
        </p:nvSpPr>
        <p:spPr>
          <a:xfrm>
            <a:off x="4284663" y="2349500"/>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Безпека</a:t>
            </a:r>
          </a:p>
          <a:p>
            <a:pPr fontAlgn="auto">
              <a:spcAft>
                <a:spcPts val="0"/>
              </a:spcAft>
              <a:defRPr/>
            </a:pPr>
            <a:r>
              <a:rPr lang="uk-UA" sz="5400" b="1" dirty="0">
                <a:solidFill>
                  <a:schemeClr val="bg1"/>
                </a:solidFill>
                <a:latin typeface="+mn-lt"/>
                <a:ea typeface="+mj-ea"/>
                <a:cs typeface="+mj-cs"/>
              </a:rPr>
              <a:t>дітей</a:t>
            </a: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37895" name="Заголовок 38"/>
          <p:cNvSpPr>
            <a:spLocks noGrp="1"/>
          </p:cNvSpPr>
          <p:nvPr>
            <p:ph type="title"/>
          </p:nvPr>
        </p:nvSpPr>
        <p:spPr/>
        <p:txBody>
          <a:bodyPr/>
          <a:lstStyle/>
          <a:p>
            <a:pPr eaLnBrk="1" hangingPunct="1"/>
            <a:endParaRPr lang="ru-RU"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hape 2446"/>
          <p:cNvSpPr txBox="1">
            <a:spLocks noChangeArrowheads="1"/>
          </p:cNvSpPr>
          <p:nvPr/>
        </p:nvSpPr>
        <p:spPr bwMode="auto">
          <a:xfrm>
            <a:off x="1258888" y="260350"/>
            <a:ext cx="2892425" cy="382588"/>
          </a:xfrm>
          <a:prstGeom prst="rect">
            <a:avLst/>
          </a:prstGeom>
          <a:noFill/>
          <a:ln w="9525">
            <a:noFill/>
            <a:miter lim="800000"/>
            <a:headEnd/>
            <a:tailEnd/>
          </a:ln>
        </p:spPr>
        <p:txBody>
          <a:bodyPr lIns="0" tIns="13325" rIns="0" bIns="0">
            <a:spAutoFit/>
          </a:bodyPr>
          <a:lstStyle/>
          <a:p>
            <a:pPr marL="12700">
              <a:buClr>
                <a:srgbClr val="BDC0C1"/>
              </a:buClr>
              <a:buSzPts val="1900"/>
              <a:buFont typeface="Avenir"/>
              <a:buNone/>
            </a:pPr>
            <a:r>
              <a:rPr lang="uk-UA" sz="2400" b="1">
                <a:solidFill>
                  <a:srgbClr val="BDC0C1"/>
                </a:solidFill>
                <a:latin typeface="Calibri" pitchFamily="34" charset="0"/>
                <a:ea typeface="Avenir"/>
                <a:cs typeface="Avenir"/>
                <a:sym typeface="Avenir"/>
              </a:rPr>
              <a:t>Безпека дітей</a:t>
            </a:r>
            <a:endParaRPr lang="ru-RU" sz="2400">
              <a:latin typeface="Calibri" pitchFamily="34" charset="0"/>
            </a:endParaRPr>
          </a:p>
        </p:txBody>
      </p:sp>
      <p:sp>
        <p:nvSpPr>
          <p:cNvPr id="38914" name="Shape 2471"/>
          <p:cNvSpPr>
            <a:spLocks/>
          </p:cNvSpPr>
          <p:nvPr/>
        </p:nvSpPr>
        <p:spPr bwMode="auto">
          <a:xfrm>
            <a:off x="250825" y="3789363"/>
            <a:ext cx="4567238" cy="0"/>
          </a:xfrm>
          <a:custGeom>
            <a:avLst/>
            <a:gdLst>
              <a:gd name="T0" fmla="*/ 0 w 6087745"/>
              <a:gd name="T1" fmla="*/ 0 h 120000"/>
              <a:gd name="T2" fmla="*/ 458275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sp>
        <p:nvSpPr>
          <p:cNvPr id="38915" name="Shape 2472"/>
          <p:cNvSpPr txBox="1">
            <a:spLocks noChangeArrowheads="1"/>
          </p:cNvSpPr>
          <p:nvPr/>
        </p:nvSpPr>
        <p:spPr bwMode="auto">
          <a:xfrm>
            <a:off x="1331913" y="3860800"/>
            <a:ext cx="3275012" cy="2203450"/>
          </a:xfrm>
          <a:prstGeom prst="rect">
            <a:avLst/>
          </a:prstGeom>
          <a:noFill/>
          <a:ln w="9525">
            <a:noFill/>
            <a:miter lim="800000"/>
            <a:headEnd/>
            <a:tailEnd/>
          </a:ln>
        </p:spPr>
        <p:txBody>
          <a:bodyPr lIns="0" tIns="15875" rIns="0" bIns="0">
            <a:spAutoFit/>
          </a:bodyPr>
          <a:lstStyle/>
          <a:p>
            <a:pPr marL="12700">
              <a:buClr>
                <a:srgbClr val="152A65"/>
              </a:buClr>
              <a:buSzPts val="5000"/>
              <a:buFont typeface="Avenir"/>
              <a:buNone/>
            </a:pPr>
            <a:r>
              <a:rPr lang="uk-UA" sz="1100" b="1">
                <a:latin typeface="Avenir Next Cyr Medium"/>
                <a:ea typeface="Avenir"/>
                <a:cs typeface="Avenir"/>
                <a:sym typeface="Avenir"/>
              </a:rPr>
              <a:t>НАДЗВИЧАЙНІ ПОДІЇ  З ДІТЬМИ</a:t>
            </a:r>
          </a:p>
          <a:p>
            <a:pPr marL="12700">
              <a:buClr>
                <a:srgbClr val="152A65"/>
              </a:buClr>
              <a:buSzPts val="5000"/>
              <a:buFont typeface="Avenir"/>
              <a:buNone/>
            </a:pPr>
            <a:r>
              <a:rPr lang="en-US" sz="1100">
                <a:latin typeface="Avenir Next Cyr Medium"/>
                <a:sym typeface="Avenir"/>
              </a:rPr>
              <a:t>16</a:t>
            </a:r>
            <a:r>
              <a:rPr lang="uk-UA" sz="1100">
                <a:latin typeface="Avenir Next Cyr Medium"/>
                <a:sym typeface="Avenir"/>
              </a:rPr>
              <a:t>.0</a:t>
            </a:r>
            <a:r>
              <a:rPr lang="en-US" sz="1100">
                <a:latin typeface="Avenir Next Cyr Medium"/>
                <a:sym typeface="Avenir"/>
              </a:rPr>
              <a:t>1</a:t>
            </a:r>
            <a:r>
              <a:rPr lang="uk-UA" sz="1100">
                <a:latin typeface="Avenir Next Cyr Medium"/>
                <a:sym typeface="Avenir"/>
              </a:rPr>
              <a:t>.2018 року до </a:t>
            </a:r>
            <a:r>
              <a:rPr lang="ru-RU" sz="1100">
                <a:latin typeface="Avenir Next Cyr Medium"/>
                <a:sym typeface="Avenir"/>
              </a:rPr>
              <a:t>Вараського</a:t>
            </a:r>
            <a:r>
              <a:rPr lang="uk-UA" sz="1100">
                <a:latin typeface="Avenir Next Cyr Medium"/>
                <a:sym typeface="Avenir"/>
              </a:rPr>
              <a:t> ВП від диспетчера СМСЧ-3 надійшло повідомлення про те, що в реанімаційне відділення було доставлено дитину.</a:t>
            </a:r>
          </a:p>
          <a:p>
            <a:pPr marL="12700" algn="just">
              <a:buClr>
                <a:srgbClr val="152A65"/>
              </a:buClr>
              <a:buSzPts val="5000"/>
              <a:buFont typeface="Avenir"/>
              <a:buNone/>
            </a:pPr>
            <a:r>
              <a:rPr lang="uk-UA" sz="1100">
                <a:latin typeface="Avenir Next Cyr Medium"/>
                <a:sym typeface="Avenir"/>
              </a:rPr>
              <a:t>Виїздом на місце події поліцейські встановили, що дитина, без дозволу дорослих, випила велику дозу таблеток щоб зупинити головний біль.</a:t>
            </a:r>
          </a:p>
          <a:p>
            <a:pPr marL="12700" algn="just">
              <a:buClr>
                <a:srgbClr val="152A65"/>
              </a:buClr>
              <a:buSzPts val="5000"/>
              <a:buFont typeface="Avenir"/>
              <a:buNone/>
            </a:pPr>
            <a:r>
              <a:rPr lang="uk-UA" sz="1100">
                <a:latin typeface="Avenir Next Cyr Medium"/>
                <a:sym typeface="Avenir"/>
              </a:rPr>
              <a:t>Внаслідок чого отримала гостре медикаментозне отруєння.</a:t>
            </a:r>
          </a:p>
          <a:p>
            <a:pPr marL="12700" algn="just">
              <a:buClr>
                <a:srgbClr val="152A65"/>
              </a:buClr>
              <a:buSzPts val="5000"/>
              <a:buFont typeface="Avenir"/>
              <a:buNone/>
            </a:pPr>
            <a:endParaRPr lang="uk-UA" sz="1100">
              <a:latin typeface="Avenir Next Cyr Medium"/>
              <a:sym typeface="Avenir"/>
            </a:endParaRPr>
          </a:p>
          <a:p>
            <a:pPr marL="12700" algn="just">
              <a:buClr>
                <a:srgbClr val="152A65"/>
              </a:buClr>
              <a:buSzPts val="5000"/>
              <a:buFont typeface="Avenir"/>
              <a:buNone/>
            </a:pPr>
            <a:endParaRPr lang="uk-UA" sz="1100">
              <a:latin typeface="Avenir Next Cyr Medium"/>
              <a:sym typeface="Avenir"/>
            </a:endParaRPr>
          </a:p>
          <a:p>
            <a:pPr marL="12700" algn="just">
              <a:buClr>
                <a:srgbClr val="152A65"/>
              </a:buClr>
              <a:buSzPts val="5000"/>
              <a:buFont typeface="Avenir"/>
              <a:buNone/>
            </a:pPr>
            <a:endParaRPr lang="uk-UA" sz="1100">
              <a:latin typeface="Avenir Next Cyr Medium"/>
              <a:sym typeface="Avenir"/>
            </a:endParaRPr>
          </a:p>
          <a:p>
            <a:pPr marL="12700" algn="just">
              <a:buClr>
                <a:srgbClr val="152A65"/>
              </a:buClr>
              <a:buSzPts val="5000"/>
              <a:buFont typeface="Avenir"/>
              <a:buNone/>
            </a:pPr>
            <a:r>
              <a:rPr lang="uk-UA" sz="1100">
                <a:latin typeface="Avenir Next Cyr Medium"/>
                <a:sym typeface="Avenir"/>
              </a:rPr>
              <a:t> </a:t>
            </a:r>
            <a:endParaRPr lang="ru-RU" sz="1000">
              <a:latin typeface="Calibri" pitchFamily="34" charset="0"/>
            </a:endParaRPr>
          </a:p>
        </p:txBody>
      </p:sp>
      <p:sp>
        <p:nvSpPr>
          <p:cNvPr id="38916" name="Shape 2473"/>
          <p:cNvSpPr txBox="1">
            <a:spLocks noChangeArrowheads="1"/>
          </p:cNvSpPr>
          <p:nvPr/>
        </p:nvSpPr>
        <p:spPr bwMode="auto">
          <a:xfrm>
            <a:off x="179388" y="1196975"/>
            <a:ext cx="1187450" cy="1139825"/>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uk-UA" sz="5000" b="1">
                <a:solidFill>
                  <a:srgbClr val="152A65"/>
                </a:solidFill>
                <a:latin typeface="Avenir Next Cyr Medium"/>
                <a:ea typeface="Avenir"/>
                <a:cs typeface="Avenir"/>
                <a:sym typeface="Avenir"/>
              </a:rPr>
              <a:t>2</a:t>
            </a:r>
            <a:endParaRPr lang="ru-RU" sz="5000">
              <a:solidFill>
                <a:srgbClr val="152A65"/>
              </a:solidFill>
              <a:latin typeface="Avenir Next Cyr Medium"/>
              <a:ea typeface="Avenir"/>
              <a:cs typeface="Avenir"/>
              <a:sym typeface="Avenir"/>
            </a:endParaRPr>
          </a:p>
          <a:p>
            <a:pPr marL="12700" algn="ctr">
              <a:spcBef>
                <a:spcPts val="700"/>
              </a:spcBef>
              <a:buClr>
                <a:srgbClr val="152A65"/>
              </a:buClr>
              <a:buSzPts val="900"/>
              <a:buFont typeface="Avenir"/>
              <a:buNone/>
            </a:pPr>
            <a:r>
              <a:rPr lang="uk-UA" sz="900" b="1">
                <a:solidFill>
                  <a:srgbClr val="152A65"/>
                </a:solidFill>
                <a:latin typeface="Avenir"/>
                <a:ea typeface="Avenir"/>
                <a:cs typeface="Avenir"/>
                <a:sym typeface="Avenir"/>
              </a:rPr>
              <a:t>ЗЛОЧИНИ ПРОТИ ДІТЕЙ</a:t>
            </a:r>
            <a:endParaRPr lang="ru-RU">
              <a:latin typeface="Calibri" pitchFamily="34" charset="0"/>
            </a:endParaRPr>
          </a:p>
        </p:txBody>
      </p:sp>
      <p:sp>
        <p:nvSpPr>
          <p:cNvPr id="38917" name="Shape 2474"/>
          <p:cNvSpPr>
            <a:spLocks/>
          </p:cNvSpPr>
          <p:nvPr/>
        </p:nvSpPr>
        <p:spPr bwMode="auto">
          <a:xfrm>
            <a:off x="4946650" y="0"/>
            <a:ext cx="4194175" cy="6858000"/>
          </a:xfrm>
          <a:custGeom>
            <a:avLst/>
            <a:gdLst>
              <a:gd name="T0" fmla="*/ 2916688 w 4508500"/>
              <a:gd name="T1" fmla="*/ 0 h 6857365"/>
              <a:gd name="T2" fmla="*/ 0 w 4508500"/>
              <a:gd name="T3" fmla="*/ 0 h 6857365"/>
              <a:gd name="T4" fmla="*/ 0 w 4508500"/>
              <a:gd name="T5" fmla="*/ 6296436 h 6857365"/>
              <a:gd name="T6" fmla="*/ 2916688 w 4508500"/>
              <a:gd name="T7" fmla="*/ 6296436 h 6857365"/>
              <a:gd name="T8" fmla="*/ 2916688 w 4508500"/>
              <a:gd name="T9" fmla="*/ 0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4507877" y="0"/>
                </a:moveTo>
                <a:lnTo>
                  <a:pt x="0" y="0"/>
                </a:lnTo>
                <a:lnTo>
                  <a:pt x="0" y="6857276"/>
                </a:lnTo>
                <a:lnTo>
                  <a:pt x="4507877" y="6857276"/>
                </a:lnTo>
                <a:lnTo>
                  <a:pt x="4507877"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38918" name="Shape 2475"/>
          <p:cNvSpPr txBox="1">
            <a:spLocks noChangeArrowheads="1"/>
          </p:cNvSpPr>
          <p:nvPr/>
        </p:nvSpPr>
        <p:spPr bwMode="auto">
          <a:xfrm>
            <a:off x="5076825" y="188913"/>
            <a:ext cx="3857625" cy="2090737"/>
          </a:xfrm>
          <a:prstGeom prst="rect">
            <a:avLst/>
          </a:prstGeom>
          <a:noFill/>
          <a:ln w="9525">
            <a:noFill/>
            <a:miter lim="800000"/>
            <a:headEnd/>
            <a:tailEnd/>
          </a:ln>
        </p:spPr>
        <p:txBody>
          <a:bodyPr lIns="0" tIns="17125" rIns="0" bIns="0">
            <a:spAutoFit/>
          </a:bodyPr>
          <a:lstStyle/>
          <a:p>
            <a:pPr marL="12700">
              <a:buClr>
                <a:srgbClr val="DCDDDD"/>
              </a:buClr>
              <a:buSzPts val="1600"/>
              <a:buFont typeface="Avenir"/>
              <a:buNone/>
            </a:pPr>
            <a:r>
              <a:rPr lang="uk-UA" sz="1600" b="1">
                <a:solidFill>
                  <a:srgbClr val="FFFF00"/>
                </a:solidFill>
                <a:latin typeface="Avenir"/>
                <a:ea typeface="Avenir"/>
                <a:cs typeface="Avenir"/>
                <a:sym typeface="Avenir"/>
              </a:rPr>
              <a:t>Що робила поліція?</a:t>
            </a:r>
            <a:endParaRPr lang="ru-RU" sz="1600">
              <a:solidFill>
                <a:srgbClr val="FFFF00"/>
              </a:solidFill>
              <a:latin typeface="Avenir"/>
              <a:ea typeface="Avenir"/>
              <a:cs typeface="Avenir"/>
              <a:sym typeface="Avenir"/>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Складено 73 адміністративних протоколів.</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Відносно дорослих - 51</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За невиконання обов’язків по вихованню дітей - 56;</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За продаж неповнолітнім спиртних, слабоалкогольних напоїв, тютюнових виробів - </a:t>
            </a:r>
            <a:r>
              <a:rPr lang="en-US" sz="1000">
                <a:solidFill>
                  <a:srgbClr val="FFFFFF"/>
                </a:solidFill>
                <a:latin typeface="Verdana" pitchFamily="34" charset="0"/>
                <a:sym typeface="Times New Roman" pitchFamily="18" charset="0"/>
              </a:rPr>
              <a:t>3</a:t>
            </a:r>
            <a:r>
              <a:rPr lang="uk-UA" sz="1000">
                <a:solidFill>
                  <a:srgbClr val="FFFFFF"/>
                </a:solidFill>
                <a:latin typeface="Verdana" pitchFamily="34" charset="0"/>
                <a:sym typeface="Times New Roman" pitchFamily="18" charset="0"/>
              </a:rPr>
              <a:t>;</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За доведення неповнолітнього до стану сп’яніння – </a:t>
            </a:r>
            <a:r>
              <a:rPr lang="en-US" sz="1000">
                <a:solidFill>
                  <a:srgbClr val="FFFFFF"/>
                </a:solidFill>
                <a:latin typeface="Verdana" pitchFamily="34" charset="0"/>
                <a:sym typeface="Times New Roman" pitchFamily="18" charset="0"/>
              </a:rPr>
              <a:t>4</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За насильство в сім’ї відносно неповнолітнього - </a:t>
            </a:r>
            <a:r>
              <a:rPr lang="en-US" sz="1000">
                <a:solidFill>
                  <a:srgbClr val="FFFFFF"/>
                </a:solidFill>
                <a:latin typeface="Verdana" pitchFamily="34" charset="0"/>
                <a:sym typeface="Times New Roman" pitchFamily="18" charset="0"/>
              </a:rPr>
              <a:t>1</a:t>
            </a:r>
            <a:r>
              <a:rPr lang="uk-UA" sz="1000">
                <a:solidFill>
                  <a:srgbClr val="FFFFFF"/>
                </a:solidFill>
                <a:latin typeface="Verdana" pitchFamily="34" charset="0"/>
                <a:sym typeface="Times New Roman" pitchFamily="18" charset="0"/>
              </a:rPr>
              <a:t>0.</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Відносно неповнолітніх складено адмін. протоколів – 22:</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Розшукано 3 безвісно-зниклих неповнолітніх.</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В дитячих закладах було проведено 25 лекцій та бесід на правову тематику та на тему дії в разі виявлення вибухонебезпечних предметів, профілактики булінгу.</a:t>
            </a:r>
            <a:endParaRPr lang="ru-RU" sz="1000">
              <a:latin typeface="Verdana" pitchFamily="34" charset="0"/>
            </a:endParaRPr>
          </a:p>
        </p:txBody>
      </p:sp>
      <p:sp>
        <p:nvSpPr>
          <p:cNvPr id="38919" name="Shape 2476"/>
          <p:cNvSpPr txBox="1">
            <a:spLocks noChangeArrowheads="1"/>
          </p:cNvSpPr>
          <p:nvPr/>
        </p:nvSpPr>
        <p:spPr bwMode="auto">
          <a:xfrm>
            <a:off x="5076825" y="2565400"/>
            <a:ext cx="3857625" cy="1898650"/>
          </a:xfrm>
          <a:prstGeom prst="rect">
            <a:avLst/>
          </a:prstGeom>
          <a:noFill/>
          <a:ln w="9525">
            <a:noFill/>
            <a:miter lim="800000"/>
            <a:headEnd/>
            <a:tailEnd/>
          </a:ln>
        </p:spPr>
        <p:txBody>
          <a:bodyPr lIns="0" tIns="11425" rIns="0" bIns="0">
            <a:spAutoFit/>
          </a:bodyPr>
          <a:lstStyle/>
          <a:p>
            <a:pPr marL="12700">
              <a:lnSpc>
                <a:spcPct val="102000"/>
              </a:lnSpc>
              <a:buClr>
                <a:srgbClr val="DCDDDD"/>
              </a:buClr>
              <a:buSzPts val="1600"/>
              <a:buFont typeface="Avenir"/>
              <a:buNone/>
            </a:pPr>
            <a:r>
              <a:rPr lang="uk-UA" sz="1600" b="1">
                <a:solidFill>
                  <a:srgbClr val="FFFF00"/>
                </a:solidFill>
                <a:latin typeface="Avenir"/>
                <a:ea typeface="Avenir"/>
                <a:cs typeface="Avenir"/>
                <a:sym typeface="Avenir"/>
              </a:rPr>
              <a:t>Що треба зробити разом з іншими  службам (ССД, ЦССДМ)</a:t>
            </a:r>
            <a:endParaRPr lang="ru-RU" sz="1600">
              <a:solidFill>
                <a:srgbClr val="FFFF00"/>
              </a:solidFill>
              <a:latin typeface="Avenir"/>
              <a:ea typeface="Avenir"/>
              <a:cs typeface="Avenir"/>
              <a:sym typeface="Avenir"/>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Забезпечити неухильне виконання порядку розгляду звернень та повідомлень з приводу жорсткого поводження з дітьми або загрози його вчинення.</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Проводити обстеження умов проживання дитини в разі скоєння насильства, жорстокого поводження з нею або існування реальної загрози його вчинення.</a:t>
            </a:r>
            <a:endParaRPr lang="ru-RU" sz="1000">
              <a:latin typeface="Verdana" pitchFamily="34" charset="0"/>
            </a:endParaRPr>
          </a:p>
          <a:p>
            <a:pPr marL="12700">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Обстеження сімей, які опинились у складних життєвих обставинах, з метою виявлення фактів насильства в сім’ї відносно дітей та залучення їх до найгірших форм праці.</a:t>
            </a:r>
            <a:endParaRPr lang="ru-RU" sz="1000">
              <a:latin typeface="Verdana" pitchFamily="34" charset="0"/>
            </a:endParaRPr>
          </a:p>
        </p:txBody>
      </p:sp>
      <p:sp>
        <p:nvSpPr>
          <p:cNvPr id="38920" name="Shape 2477"/>
          <p:cNvSpPr txBox="1">
            <a:spLocks noChangeArrowheads="1"/>
          </p:cNvSpPr>
          <p:nvPr/>
        </p:nvSpPr>
        <p:spPr bwMode="auto">
          <a:xfrm>
            <a:off x="5076825" y="4581525"/>
            <a:ext cx="3910013" cy="1839913"/>
          </a:xfrm>
          <a:prstGeom prst="rect">
            <a:avLst/>
          </a:prstGeom>
          <a:noFill/>
          <a:ln w="9525">
            <a:noFill/>
            <a:miter lim="800000"/>
            <a:headEnd/>
            <a:tailEnd/>
          </a:ln>
        </p:spPr>
        <p:txBody>
          <a:bodyPr lIns="0" tIns="17125" rIns="0" bIns="0">
            <a:spAutoFit/>
          </a:bodyPr>
          <a:lstStyle/>
          <a:p>
            <a:pPr marL="12700">
              <a:buClr>
                <a:srgbClr val="DCDDDD"/>
              </a:buClr>
              <a:buSzPts val="1600"/>
              <a:buFont typeface="Avenir"/>
              <a:buNone/>
            </a:pPr>
            <a:r>
              <a:rPr lang="uk-UA" sz="1600" b="1">
                <a:solidFill>
                  <a:srgbClr val="FFFF00"/>
                </a:solidFill>
                <a:latin typeface="Avenir"/>
                <a:ea typeface="Avenir"/>
                <a:cs typeface="Avenir"/>
                <a:sym typeface="Avenir"/>
              </a:rPr>
              <a:t>Що треба зробити?</a:t>
            </a:r>
            <a:endParaRPr lang="ru-RU" sz="1600">
              <a:solidFill>
                <a:srgbClr val="FFFF00"/>
              </a:solidFill>
              <a:latin typeface="Avenir"/>
              <a:ea typeface="Avenir"/>
              <a:cs typeface="Avenir"/>
              <a:sym typeface="Avenir"/>
            </a:endParaRPr>
          </a:p>
          <a:p>
            <a:pPr marL="12700">
              <a:spcBef>
                <a:spcPts val="100"/>
              </a:spcBef>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Спільно з службою у справах дітей  виявляти бездоглядних та безпритульних дітей, які жебракують. </a:t>
            </a:r>
            <a:endParaRPr lang="ru-RU" sz="1000">
              <a:latin typeface="Verdana" pitchFamily="34" charset="0"/>
            </a:endParaRPr>
          </a:p>
          <a:p>
            <a:pPr marL="12700">
              <a:spcBef>
                <a:spcPts val="100"/>
              </a:spcBef>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Проводити регулярно перевірки за місцем проживання неповнолітніх, які перебувають на профілактичному обліку в з метою контролю їхнього поводження і місцезнаходження. </a:t>
            </a:r>
            <a:endParaRPr lang="ru-RU" sz="1000">
              <a:latin typeface="Verdana" pitchFamily="34" charset="0"/>
            </a:endParaRPr>
          </a:p>
          <a:p>
            <a:pPr marL="12700">
              <a:spcBef>
                <a:spcPts val="100"/>
              </a:spcBef>
              <a:buClr>
                <a:srgbClr val="FFFFFF"/>
              </a:buClr>
              <a:buSzPts val="1200"/>
              <a:buFont typeface="Times New Roman" pitchFamily="18" charset="0"/>
              <a:buNone/>
            </a:pPr>
            <a:r>
              <a:rPr lang="uk-UA" sz="1000">
                <a:solidFill>
                  <a:srgbClr val="FFFFFF"/>
                </a:solidFill>
                <a:latin typeface="Verdana" pitchFamily="34" charset="0"/>
                <a:sym typeface="Times New Roman" pitchFamily="18" charset="0"/>
              </a:rPr>
              <a:t>Проводити заходи з виявлення неблагополучних родин, перевіряти їх за місцем проживання з метою недопущення здійснення протиправних дій з боку неповнолітніх і в їхньому відношенні. </a:t>
            </a:r>
            <a:endParaRPr lang="ru-RU" sz="1000">
              <a:latin typeface="Verdana" pitchFamily="34" charset="0"/>
            </a:endParaRPr>
          </a:p>
        </p:txBody>
      </p:sp>
      <p:sp>
        <p:nvSpPr>
          <p:cNvPr id="38921" name="Shape 2478"/>
          <p:cNvSpPr txBox="1">
            <a:spLocks noChangeArrowheads="1"/>
          </p:cNvSpPr>
          <p:nvPr/>
        </p:nvSpPr>
        <p:spPr bwMode="auto">
          <a:xfrm>
            <a:off x="2700338" y="1268413"/>
            <a:ext cx="614362"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3</a:t>
            </a:r>
            <a:endParaRPr lang="ru-RU" sz="2400">
              <a:latin typeface="Avenir Next Cyr Medium"/>
            </a:endParaRPr>
          </a:p>
        </p:txBody>
      </p:sp>
      <p:sp>
        <p:nvSpPr>
          <p:cNvPr id="38922" name="Shape 2479"/>
          <p:cNvSpPr txBox="1">
            <a:spLocks noChangeArrowheads="1"/>
          </p:cNvSpPr>
          <p:nvPr/>
        </p:nvSpPr>
        <p:spPr bwMode="auto">
          <a:xfrm>
            <a:off x="3040063" y="1347788"/>
            <a:ext cx="1017587" cy="28892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Випадки зникнення дітей</a:t>
            </a:r>
            <a:endParaRPr lang="ru-RU">
              <a:latin typeface="Calibri" pitchFamily="34" charset="0"/>
            </a:endParaRPr>
          </a:p>
        </p:txBody>
      </p:sp>
      <p:sp>
        <p:nvSpPr>
          <p:cNvPr id="38923" name="Shape 2487"/>
          <p:cNvSpPr txBox="1">
            <a:spLocks noChangeArrowheads="1"/>
          </p:cNvSpPr>
          <p:nvPr/>
        </p:nvSpPr>
        <p:spPr bwMode="auto">
          <a:xfrm>
            <a:off x="3059113" y="2768600"/>
            <a:ext cx="1512887" cy="30162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Сімейне насильство</a:t>
            </a:r>
            <a:endParaRPr lang="ru-RU">
              <a:latin typeface="Calibri" pitchFamily="34" charset="0"/>
            </a:endParaRPr>
          </a:p>
          <a:p>
            <a:pPr marL="12700">
              <a:spcBef>
                <a:spcPts val="100"/>
              </a:spcBef>
              <a:buClr>
                <a:srgbClr val="152A65"/>
              </a:buClr>
              <a:buSzPts val="900"/>
              <a:buFont typeface="Avenir"/>
              <a:buNone/>
            </a:pPr>
            <a:r>
              <a:rPr lang="uk-UA" sz="900" b="1">
                <a:solidFill>
                  <a:srgbClr val="152A65"/>
                </a:solidFill>
                <a:latin typeface="Avenir"/>
                <a:ea typeface="Avenir"/>
                <a:cs typeface="Avenir"/>
                <a:sym typeface="Avenir"/>
              </a:rPr>
              <a:t>за участі дітей</a:t>
            </a:r>
            <a:endParaRPr lang="ru-RU">
              <a:latin typeface="Calibri" pitchFamily="34" charset="0"/>
            </a:endParaRPr>
          </a:p>
        </p:txBody>
      </p:sp>
      <p:sp>
        <p:nvSpPr>
          <p:cNvPr id="38924" name="Shape 2488"/>
          <p:cNvSpPr txBox="1">
            <a:spLocks noChangeArrowheads="1"/>
          </p:cNvSpPr>
          <p:nvPr/>
        </p:nvSpPr>
        <p:spPr bwMode="auto">
          <a:xfrm>
            <a:off x="2674938" y="2697163"/>
            <a:ext cx="38417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11</a:t>
            </a:r>
            <a:endParaRPr lang="ru-RU">
              <a:latin typeface="Avenir Next Cyr Medium"/>
            </a:endParaRPr>
          </a:p>
        </p:txBody>
      </p:sp>
      <p:sp>
        <p:nvSpPr>
          <p:cNvPr id="38925" name="Shape 2489"/>
          <p:cNvSpPr txBox="1">
            <a:spLocks noChangeArrowheads="1"/>
          </p:cNvSpPr>
          <p:nvPr/>
        </p:nvSpPr>
        <p:spPr bwMode="auto">
          <a:xfrm>
            <a:off x="2700338" y="2268538"/>
            <a:ext cx="233362"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2</a:t>
            </a:r>
            <a:endParaRPr lang="ru-RU" sz="2400">
              <a:latin typeface="Avenir Next Cyr Medium"/>
            </a:endParaRPr>
          </a:p>
        </p:txBody>
      </p:sp>
      <p:sp>
        <p:nvSpPr>
          <p:cNvPr id="38926" name="Shape 2490"/>
          <p:cNvSpPr txBox="1">
            <a:spLocks noChangeArrowheads="1"/>
          </p:cNvSpPr>
          <p:nvPr/>
        </p:nvSpPr>
        <p:spPr bwMode="auto">
          <a:xfrm>
            <a:off x="2987675" y="2420938"/>
            <a:ext cx="1341438" cy="153987"/>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Злочини проти дітей</a:t>
            </a:r>
            <a:endParaRPr lang="ru-RU">
              <a:latin typeface="Calibri" pitchFamily="34" charset="0"/>
            </a:endParaRPr>
          </a:p>
        </p:txBody>
      </p:sp>
      <p:sp>
        <p:nvSpPr>
          <p:cNvPr id="38927" name="Shape 2491"/>
          <p:cNvSpPr txBox="1">
            <a:spLocks noChangeArrowheads="1"/>
          </p:cNvSpPr>
          <p:nvPr/>
        </p:nvSpPr>
        <p:spPr bwMode="auto">
          <a:xfrm>
            <a:off x="2700338" y="1760538"/>
            <a:ext cx="214312"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3</a:t>
            </a:r>
            <a:endParaRPr lang="ru-RU">
              <a:latin typeface="Avenir Next Cyr Medium"/>
            </a:endParaRPr>
          </a:p>
        </p:txBody>
      </p:sp>
      <p:sp>
        <p:nvSpPr>
          <p:cNvPr id="38928" name="Shape 2492"/>
          <p:cNvSpPr txBox="1">
            <a:spLocks noChangeArrowheads="1"/>
          </p:cNvSpPr>
          <p:nvPr/>
        </p:nvSpPr>
        <p:spPr bwMode="auto">
          <a:xfrm>
            <a:off x="2987675" y="1916113"/>
            <a:ext cx="1017588" cy="153987"/>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Знайдено дітей</a:t>
            </a:r>
            <a:endParaRPr lang="ru-RU">
              <a:latin typeface="Calibri" pitchFamily="34" charset="0"/>
            </a:endParaRPr>
          </a:p>
        </p:txBody>
      </p:sp>
      <p:sp>
        <p:nvSpPr>
          <p:cNvPr id="38929" name="Shape 2493"/>
          <p:cNvSpPr txBox="1">
            <a:spLocks noChangeArrowheads="1"/>
          </p:cNvSpPr>
          <p:nvPr/>
        </p:nvSpPr>
        <p:spPr bwMode="auto">
          <a:xfrm>
            <a:off x="2995613" y="3197225"/>
            <a:ext cx="1792287" cy="477838"/>
          </a:xfrm>
          <a:prstGeom prst="rect">
            <a:avLst/>
          </a:prstGeom>
          <a:noFill/>
          <a:ln w="9525">
            <a:noFill/>
            <a:miter lim="800000"/>
            <a:headEnd/>
            <a:tailEnd/>
          </a:ln>
        </p:spPr>
        <p:txBody>
          <a:bodyPr lIns="0" tIns="15875" rIns="0" bIns="0">
            <a:spAutoFit/>
          </a:bodyPr>
          <a:lstStyle/>
          <a:p>
            <a:pPr marL="12700">
              <a:buClr>
                <a:srgbClr val="152A65"/>
              </a:buClr>
              <a:buSzPts val="1000"/>
              <a:buFont typeface="Avenir"/>
              <a:buNone/>
            </a:pPr>
            <a:r>
              <a:rPr lang="uk-UA" sz="1000" b="1">
                <a:solidFill>
                  <a:srgbClr val="152A65"/>
                </a:solidFill>
                <a:latin typeface="Avenir"/>
                <a:ea typeface="Avenir"/>
                <a:cs typeface="Avenir"/>
                <a:sym typeface="Avenir"/>
              </a:rPr>
              <a:t>Випадки накладення стягнення за продаж алкоголю дітям</a:t>
            </a:r>
            <a:endParaRPr lang="ru-RU">
              <a:latin typeface="Calibri" pitchFamily="34" charset="0"/>
            </a:endParaRPr>
          </a:p>
        </p:txBody>
      </p:sp>
      <p:sp>
        <p:nvSpPr>
          <p:cNvPr id="38930" name="Shape 2494"/>
          <p:cNvSpPr txBox="1">
            <a:spLocks noChangeArrowheads="1"/>
          </p:cNvSpPr>
          <p:nvPr/>
        </p:nvSpPr>
        <p:spPr bwMode="auto">
          <a:xfrm>
            <a:off x="2674938" y="3197225"/>
            <a:ext cx="320675" cy="385763"/>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solidFill>
                  <a:srgbClr val="152A65"/>
                </a:solidFill>
                <a:latin typeface="Avenir Next Cyr Medium"/>
                <a:ea typeface="Avenir"/>
                <a:cs typeface="Avenir"/>
                <a:sym typeface="Avenir"/>
              </a:rPr>
              <a:t>3</a:t>
            </a:r>
            <a:endParaRPr lang="ru-RU">
              <a:latin typeface="Avenir Next Cyr Medium"/>
            </a:endParaRPr>
          </a:p>
        </p:txBody>
      </p:sp>
      <p:sp>
        <p:nvSpPr>
          <p:cNvPr id="38931" name="object 29"/>
          <p:cNvSpPr txBox="1">
            <a:spLocks noChangeArrowheads="1"/>
          </p:cNvSpPr>
          <p:nvPr/>
        </p:nvSpPr>
        <p:spPr bwMode="auto">
          <a:xfrm>
            <a:off x="323850" y="4149725"/>
            <a:ext cx="911225" cy="1309688"/>
          </a:xfrm>
          <a:prstGeom prst="rect">
            <a:avLst/>
          </a:prstGeom>
          <a:noFill/>
          <a:ln w="9525">
            <a:noFill/>
            <a:miter lim="800000"/>
            <a:headEnd/>
            <a:tailEnd/>
          </a:ln>
        </p:spPr>
        <p:txBody>
          <a:bodyPr lIns="0" tIns="15875" rIns="0" bIns="0">
            <a:spAutoFit/>
          </a:bodyPr>
          <a:lstStyle/>
          <a:p>
            <a:pPr marL="12700" algn="ctr">
              <a:spcBef>
                <a:spcPts val="125"/>
              </a:spcBef>
            </a:pPr>
            <a:r>
              <a:rPr lang="uk-UA" sz="5000" b="1">
                <a:solidFill>
                  <a:srgbClr val="152A65"/>
                </a:solidFill>
                <a:latin typeface="Avenir Next Cyr"/>
              </a:rPr>
              <a:t>3</a:t>
            </a:r>
            <a:endParaRPr lang="ru-RU" sz="5000" b="1">
              <a:solidFill>
                <a:srgbClr val="152A65"/>
              </a:solidFill>
              <a:latin typeface="Avenir Next Cyr"/>
            </a:endParaRPr>
          </a:p>
          <a:p>
            <a:pPr marL="12700" algn="ctr">
              <a:lnSpc>
                <a:spcPct val="103000"/>
              </a:lnSpc>
              <a:spcBef>
                <a:spcPts val="850"/>
              </a:spcBef>
            </a:pPr>
            <a:r>
              <a:rPr lang="ru-RU" sz="900" b="1">
                <a:solidFill>
                  <a:srgbClr val="152A65"/>
                </a:solidFill>
                <a:latin typeface="Avenir Next Cyr"/>
              </a:rPr>
              <a:t>НАДЗВИЧАЙНІ ПОДІЇ  З ДІТЬМИ</a:t>
            </a:r>
            <a:endParaRPr lang="ru-RU" sz="900">
              <a:solidFill>
                <a:srgbClr val="152A65"/>
              </a:solidFill>
              <a:latin typeface="Avenir Next Cyr"/>
            </a:endParaRPr>
          </a:p>
        </p:txBody>
      </p:sp>
      <p:grpSp>
        <p:nvGrpSpPr>
          <p:cNvPr id="38932" name="Группа 60"/>
          <p:cNvGrpSpPr>
            <a:grpSpLocks/>
          </p:cNvGrpSpPr>
          <p:nvPr/>
        </p:nvGrpSpPr>
        <p:grpSpPr bwMode="auto">
          <a:xfrm>
            <a:off x="1331913" y="1268413"/>
            <a:ext cx="1016000" cy="1439862"/>
            <a:chOff x="2964436" y="2014108"/>
            <a:chExt cx="970280" cy="1386205"/>
          </a:xfrm>
        </p:grpSpPr>
        <p:sp>
          <p:nvSpPr>
            <p:cNvPr id="38937" name="object 44"/>
            <p:cNvSpPr>
              <a:spLocks noChangeArrowheads="1"/>
            </p:cNvSpPr>
            <p:nvPr/>
          </p:nvSpPr>
          <p:spPr bwMode="auto">
            <a:xfrm>
              <a:off x="2964436" y="2014108"/>
              <a:ext cx="970280" cy="1386205"/>
            </a:xfrm>
            <a:custGeom>
              <a:avLst/>
              <a:gdLst>
                <a:gd name="T0" fmla="*/ 0 w 970279"/>
                <a:gd name="T1" fmla="*/ 0 h 1386204"/>
                <a:gd name="T2" fmla="*/ 970279 w 970279"/>
                <a:gd name="T3" fmla="*/ 1386204 h 1386204"/>
              </a:gdLst>
              <a:ahLst/>
              <a:cxnLst/>
              <a:rect l="T0" t="T1" r="T2" b="T3"/>
              <a:pathLst>
                <a:path w="970279" h="1386204">
                  <a:moveTo>
                    <a:pt x="484962" y="0"/>
                  </a:moveTo>
                  <a:lnTo>
                    <a:pt x="422899" y="2235"/>
                  </a:lnTo>
                  <a:lnTo>
                    <a:pt x="365751" y="8930"/>
                  </a:lnTo>
                  <a:lnTo>
                    <a:pt x="313558" y="20069"/>
                  </a:lnTo>
                  <a:lnTo>
                    <a:pt x="266358" y="35637"/>
                  </a:lnTo>
                  <a:lnTo>
                    <a:pt x="224191" y="55618"/>
                  </a:lnTo>
                  <a:lnTo>
                    <a:pt x="187094" y="79997"/>
                  </a:lnTo>
                  <a:lnTo>
                    <a:pt x="155107" y="108757"/>
                  </a:lnTo>
                  <a:lnTo>
                    <a:pt x="128270" y="141884"/>
                  </a:lnTo>
                  <a:lnTo>
                    <a:pt x="98821" y="197532"/>
                  </a:lnTo>
                  <a:lnTo>
                    <a:pt x="82395" y="255279"/>
                  </a:lnTo>
                  <a:lnTo>
                    <a:pt x="76287" y="312426"/>
                  </a:lnTo>
                  <a:lnTo>
                    <a:pt x="77781" y="366372"/>
                  </a:lnTo>
                  <a:lnTo>
                    <a:pt x="84178" y="414368"/>
                  </a:lnTo>
                  <a:lnTo>
                    <a:pt x="92769" y="453762"/>
                  </a:lnTo>
                  <a:lnTo>
                    <a:pt x="100846" y="481881"/>
                  </a:lnTo>
                  <a:lnTo>
                    <a:pt x="105702" y="496049"/>
                  </a:lnTo>
                  <a:lnTo>
                    <a:pt x="90551" y="515889"/>
                  </a:lnTo>
                  <a:lnTo>
                    <a:pt x="79086" y="538243"/>
                  </a:lnTo>
                  <a:lnTo>
                    <a:pt x="71826" y="562709"/>
                  </a:lnTo>
                  <a:lnTo>
                    <a:pt x="69295" y="588911"/>
                  </a:lnTo>
                  <a:lnTo>
                    <a:pt x="77761" y="636599"/>
                  </a:lnTo>
                  <a:lnTo>
                    <a:pt x="101147" y="677156"/>
                  </a:lnTo>
                  <a:lnTo>
                    <a:pt x="136408" y="707527"/>
                  </a:lnTo>
                  <a:lnTo>
                    <a:pt x="180505" y="724687"/>
                  </a:lnTo>
                  <a:lnTo>
                    <a:pt x="196771" y="776723"/>
                  </a:lnTo>
                  <a:lnTo>
                    <a:pt x="221454" y="824426"/>
                  </a:lnTo>
                  <a:lnTo>
                    <a:pt x="253679" y="866903"/>
                  </a:lnTo>
                  <a:lnTo>
                    <a:pt x="292569" y="903258"/>
                  </a:lnTo>
                  <a:lnTo>
                    <a:pt x="337248" y="932599"/>
                  </a:lnTo>
                  <a:lnTo>
                    <a:pt x="272808" y="946950"/>
                  </a:lnTo>
                  <a:lnTo>
                    <a:pt x="227649" y="961740"/>
                  </a:lnTo>
                  <a:lnTo>
                    <a:pt x="186880" y="984546"/>
                  </a:lnTo>
                  <a:lnTo>
                    <a:pt x="151474" y="1014464"/>
                  </a:lnTo>
                  <a:lnTo>
                    <a:pt x="122503" y="1050537"/>
                  </a:lnTo>
                  <a:lnTo>
                    <a:pt x="101015" y="1091819"/>
                  </a:lnTo>
                  <a:lnTo>
                    <a:pt x="0" y="1308684"/>
                  </a:lnTo>
                  <a:lnTo>
                    <a:pt x="0" y="1385646"/>
                  </a:lnTo>
                  <a:lnTo>
                    <a:pt x="969911" y="1385646"/>
                  </a:lnTo>
                  <a:lnTo>
                    <a:pt x="969911" y="1316367"/>
                  </a:lnTo>
                  <a:lnTo>
                    <a:pt x="72834" y="1316367"/>
                  </a:lnTo>
                  <a:lnTo>
                    <a:pt x="164604" y="1119301"/>
                  </a:lnTo>
                  <a:lnTo>
                    <a:pt x="184954" y="1082270"/>
                  </a:lnTo>
                  <a:lnTo>
                    <a:pt x="213213" y="1051679"/>
                  </a:lnTo>
                  <a:lnTo>
                    <a:pt x="247979" y="1028724"/>
                  </a:lnTo>
                  <a:lnTo>
                    <a:pt x="287845" y="1014603"/>
                  </a:lnTo>
                  <a:lnTo>
                    <a:pt x="346405" y="1001585"/>
                  </a:lnTo>
                  <a:lnTo>
                    <a:pt x="455411" y="1001585"/>
                  </a:lnTo>
                  <a:lnTo>
                    <a:pt x="442053" y="998642"/>
                  </a:lnTo>
                  <a:lnTo>
                    <a:pt x="426821" y="993035"/>
                  </a:lnTo>
                  <a:lnTo>
                    <a:pt x="415709" y="987323"/>
                  </a:lnTo>
                  <a:lnTo>
                    <a:pt x="415709" y="961872"/>
                  </a:lnTo>
                  <a:lnTo>
                    <a:pt x="742468" y="961872"/>
                  </a:lnTo>
                  <a:lnTo>
                    <a:pt x="742189" y="961726"/>
                  </a:lnTo>
                  <a:lnTo>
                    <a:pt x="697064" y="946950"/>
                  </a:lnTo>
                  <a:lnTo>
                    <a:pt x="632726" y="932599"/>
                  </a:lnTo>
                  <a:lnTo>
                    <a:pt x="677376" y="903258"/>
                  </a:lnTo>
                  <a:lnTo>
                    <a:pt x="680156" y="900658"/>
                  </a:lnTo>
                  <a:lnTo>
                    <a:pt x="484962" y="900658"/>
                  </a:lnTo>
                  <a:lnTo>
                    <a:pt x="436156" y="895722"/>
                  </a:lnTo>
                  <a:lnTo>
                    <a:pt x="390671" y="881569"/>
                  </a:lnTo>
                  <a:lnTo>
                    <a:pt x="349490" y="859184"/>
                  </a:lnTo>
                  <a:lnTo>
                    <a:pt x="313594" y="829549"/>
                  </a:lnTo>
                  <a:lnTo>
                    <a:pt x="283966" y="793649"/>
                  </a:lnTo>
                  <a:lnTo>
                    <a:pt x="261587" y="752466"/>
                  </a:lnTo>
                  <a:lnTo>
                    <a:pt x="247440" y="706985"/>
                  </a:lnTo>
                  <a:lnTo>
                    <a:pt x="242506" y="658190"/>
                  </a:lnTo>
                  <a:lnTo>
                    <a:pt x="242506" y="648512"/>
                  </a:lnTo>
                  <a:lnTo>
                    <a:pt x="173189" y="648512"/>
                  </a:lnTo>
                  <a:lnTo>
                    <a:pt x="159082" y="637735"/>
                  </a:lnTo>
                  <a:lnTo>
                    <a:pt x="148143" y="623785"/>
                  </a:lnTo>
                  <a:lnTo>
                    <a:pt x="141069" y="607293"/>
                  </a:lnTo>
                  <a:lnTo>
                    <a:pt x="138557" y="588886"/>
                  </a:lnTo>
                  <a:lnTo>
                    <a:pt x="141069" y="570498"/>
                  </a:lnTo>
                  <a:lnTo>
                    <a:pt x="148143" y="554007"/>
                  </a:lnTo>
                  <a:lnTo>
                    <a:pt x="159082" y="540042"/>
                  </a:lnTo>
                  <a:lnTo>
                    <a:pt x="173189" y="529234"/>
                  </a:lnTo>
                  <a:lnTo>
                    <a:pt x="242506" y="529234"/>
                  </a:lnTo>
                  <a:lnTo>
                    <a:pt x="242506" y="484974"/>
                  </a:lnTo>
                  <a:lnTo>
                    <a:pt x="309501" y="479249"/>
                  </a:lnTo>
                  <a:lnTo>
                    <a:pt x="362050" y="463705"/>
                  </a:lnTo>
                  <a:lnTo>
                    <a:pt x="373123" y="457466"/>
                  </a:lnTo>
                  <a:lnTo>
                    <a:pt x="165912" y="457466"/>
                  </a:lnTo>
                  <a:lnTo>
                    <a:pt x="158025" y="428206"/>
                  </a:lnTo>
                  <a:lnTo>
                    <a:pt x="150187" y="387388"/>
                  </a:lnTo>
                  <a:lnTo>
                    <a:pt x="145710" y="338629"/>
                  </a:lnTo>
                  <a:lnTo>
                    <a:pt x="147907" y="285546"/>
                  </a:lnTo>
                  <a:lnTo>
                    <a:pt x="160089" y="231757"/>
                  </a:lnTo>
                  <a:lnTo>
                    <a:pt x="185572" y="180873"/>
                  </a:lnTo>
                  <a:lnTo>
                    <a:pt x="210474" y="151377"/>
                  </a:lnTo>
                  <a:lnTo>
                    <a:pt x="241412" y="126367"/>
                  </a:lnTo>
                  <a:lnTo>
                    <a:pt x="278336" y="105861"/>
                  </a:lnTo>
                  <a:lnTo>
                    <a:pt x="321201" y="89879"/>
                  </a:lnTo>
                  <a:lnTo>
                    <a:pt x="369958" y="78440"/>
                  </a:lnTo>
                  <a:lnTo>
                    <a:pt x="424561" y="71562"/>
                  </a:lnTo>
                  <a:lnTo>
                    <a:pt x="484962" y="69265"/>
                  </a:lnTo>
                  <a:lnTo>
                    <a:pt x="766507" y="69265"/>
                  </a:lnTo>
                  <a:lnTo>
                    <a:pt x="745728" y="55612"/>
                  </a:lnTo>
                  <a:lnTo>
                    <a:pt x="703557" y="35634"/>
                  </a:lnTo>
                  <a:lnTo>
                    <a:pt x="656354" y="20068"/>
                  </a:lnTo>
                  <a:lnTo>
                    <a:pt x="604160" y="8929"/>
                  </a:lnTo>
                  <a:lnTo>
                    <a:pt x="547015" y="2235"/>
                  </a:lnTo>
                  <a:lnTo>
                    <a:pt x="484962" y="0"/>
                  </a:lnTo>
                  <a:close/>
                </a:path>
                <a:path w="970279" h="1386204">
                  <a:moveTo>
                    <a:pt x="311785" y="1143165"/>
                  </a:moveTo>
                  <a:lnTo>
                    <a:pt x="242506" y="1143165"/>
                  </a:lnTo>
                  <a:lnTo>
                    <a:pt x="242506" y="1316367"/>
                  </a:lnTo>
                  <a:lnTo>
                    <a:pt x="311785" y="1316367"/>
                  </a:lnTo>
                  <a:lnTo>
                    <a:pt x="311785" y="1143165"/>
                  </a:lnTo>
                  <a:close/>
                </a:path>
                <a:path w="970279" h="1386204">
                  <a:moveTo>
                    <a:pt x="727456" y="1143165"/>
                  </a:moveTo>
                  <a:lnTo>
                    <a:pt x="658190" y="1143165"/>
                  </a:lnTo>
                  <a:lnTo>
                    <a:pt x="658190" y="1316367"/>
                  </a:lnTo>
                  <a:lnTo>
                    <a:pt x="727456" y="1316367"/>
                  </a:lnTo>
                  <a:lnTo>
                    <a:pt x="727456" y="1143165"/>
                  </a:lnTo>
                  <a:close/>
                </a:path>
                <a:path w="970279" h="1386204">
                  <a:moveTo>
                    <a:pt x="802994" y="1001585"/>
                  </a:moveTo>
                  <a:lnTo>
                    <a:pt x="623493" y="1001585"/>
                  </a:lnTo>
                  <a:lnTo>
                    <a:pt x="682091" y="1014603"/>
                  </a:lnTo>
                  <a:lnTo>
                    <a:pt x="721942" y="1028752"/>
                  </a:lnTo>
                  <a:lnTo>
                    <a:pt x="756783" y="1051902"/>
                  </a:lnTo>
                  <a:lnTo>
                    <a:pt x="785275" y="1083025"/>
                  </a:lnTo>
                  <a:lnTo>
                    <a:pt x="806081" y="1121092"/>
                  </a:lnTo>
                  <a:lnTo>
                    <a:pt x="897051" y="1316367"/>
                  </a:lnTo>
                  <a:lnTo>
                    <a:pt x="969911" y="1316367"/>
                  </a:lnTo>
                  <a:lnTo>
                    <a:pt x="969911" y="1308684"/>
                  </a:lnTo>
                  <a:lnTo>
                    <a:pt x="869657" y="1093622"/>
                  </a:lnTo>
                  <a:lnTo>
                    <a:pt x="847800" y="1051460"/>
                  </a:lnTo>
                  <a:lnTo>
                    <a:pt x="818606" y="1014854"/>
                  </a:lnTo>
                  <a:lnTo>
                    <a:pt x="802994" y="1001585"/>
                  </a:lnTo>
                  <a:close/>
                </a:path>
                <a:path w="970279" h="1386204">
                  <a:moveTo>
                    <a:pt x="455411" y="1001585"/>
                  </a:moveTo>
                  <a:lnTo>
                    <a:pt x="346405" y="1001585"/>
                  </a:lnTo>
                  <a:lnTo>
                    <a:pt x="346405" y="1018921"/>
                  </a:lnTo>
                  <a:lnTo>
                    <a:pt x="391972" y="1053196"/>
                  </a:lnTo>
                  <a:lnTo>
                    <a:pt x="431233" y="1067511"/>
                  </a:lnTo>
                  <a:lnTo>
                    <a:pt x="484962" y="1073861"/>
                  </a:lnTo>
                  <a:lnTo>
                    <a:pt x="538671" y="1067511"/>
                  </a:lnTo>
                  <a:lnTo>
                    <a:pt x="577926" y="1053196"/>
                  </a:lnTo>
                  <a:lnTo>
                    <a:pt x="602798" y="1038022"/>
                  </a:lnTo>
                  <a:lnTo>
                    <a:pt x="613359" y="1029093"/>
                  </a:lnTo>
                  <a:lnTo>
                    <a:pt x="623493" y="1018921"/>
                  </a:lnTo>
                  <a:lnTo>
                    <a:pt x="623493" y="1004608"/>
                  </a:lnTo>
                  <a:lnTo>
                    <a:pt x="484962" y="1004608"/>
                  </a:lnTo>
                  <a:lnTo>
                    <a:pt x="461427" y="1002911"/>
                  </a:lnTo>
                  <a:lnTo>
                    <a:pt x="455411" y="1001585"/>
                  </a:lnTo>
                  <a:close/>
                </a:path>
                <a:path w="970279" h="1386204">
                  <a:moveTo>
                    <a:pt x="742468" y="961872"/>
                  </a:moveTo>
                  <a:lnTo>
                    <a:pt x="554228" y="961872"/>
                  </a:lnTo>
                  <a:lnTo>
                    <a:pt x="554228" y="987221"/>
                  </a:lnTo>
                  <a:lnTo>
                    <a:pt x="543021" y="993035"/>
                  </a:lnTo>
                  <a:lnTo>
                    <a:pt x="527762" y="998667"/>
                  </a:lnTo>
                  <a:lnTo>
                    <a:pt x="508420" y="1002923"/>
                  </a:lnTo>
                  <a:lnTo>
                    <a:pt x="484962" y="1004608"/>
                  </a:lnTo>
                  <a:lnTo>
                    <a:pt x="623493" y="1004608"/>
                  </a:lnTo>
                  <a:lnTo>
                    <a:pt x="623493" y="1001585"/>
                  </a:lnTo>
                  <a:lnTo>
                    <a:pt x="802994" y="1001585"/>
                  </a:lnTo>
                  <a:lnTo>
                    <a:pt x="783082" y="984661"/>
                  </a:lnTo>
                  <a:lnTo>
                    <a:pt x="742468" y="961872"/>
                  </a:lnTo>
                  <a:close/>
                </a:path>
                <a:path w="970279" h="1386204">
                  <a:moveTo>
                    <a:pt x="554228" y="961872"/>
                  </a:moveTo>
                  <a:lnTo>
                    <a:pt x="415709" y="961872"/>
                  </a:lnTo>
                  <a:lnTo>
                    <a:pt x="432575" y="965295"/>
                  </a:lnTo>
                  <a:lnTo>
                    <a:pt x="449749" y="967836"/>
                  </a:lnTo>
                  <a:lnTo>
                    <a:pt x="467217" y="969418"/>
                  </a:lnTo>
                  <a:lnTo>
                    <a:pt x="484962" y="969962"/>
                  </a:lnTo>
                  <a:lnTo>
                    <a:pt x="502701" y="969418"/>
                  </a:lnTo>
                  <a:lnTo>
                    <a:pt x="520161" y="967836"/>
                  </a:lnTo>
                  <a:lnTo>
                    <a:pt x="537338" y="965295"/>
                  </a:lnTo>
                  <a:lnTo>
                    <a:pt x="554228" y="961872"/>
                  </a:lnTo>
                  <a:close/>
                </a:path>
                <a:path w="970279" h="1386204">
                  <a:moveTo>
                    <a:pt x="757334" y="277126"/>
                  </a:moveTo>
                  <a:lnTo>
                    <a:pt x="588924" y="277126"/>
                  </a:lnTo>
                  <a:lnTo>
                    <a:pt x="654296" y="286937"/>
                  </a:lnTo>
                  <a:lnTo>
                    <a:pt x="694981" y="310716"/>
                  </a:lnTo>
                  <a:lnTo>
                    <a:pt x="716834" y="339981"/>
                  </a:lnTo>
                  <a:lnTo>
                    <a:pt x="725707" y="366253"/>
                  </a:lnTo>
                  <a:lnTo>
                    <a:pt x="727456" y="381050"/>
                  </a:lnTo>
                  <a:lnTo>
                    <a:pt x="727456" y="658190"/>
                  </a:lnTo>
                  <a:lnTo>
                    <a:pt x="722519" y="706985"/>
                  </a:lnTo>
                  <a:lnTo>
                    <a:pt x="708366" y="752466"/>
                  </a:lnTo>
                  <a:lnTo>
                    <a:pt x="685980" y="793649"/>
                  </a:lnTo>
                  <a:lnTo>
                    <a:pt x="656343" y="829549"/>
                  </a:lnTo>
                  <a:lnTo>
                    <a:pt x="620440" y="859184"/>
                  </a:lnTo>
                  <a:lnTo>
                    <a:pt x="579253" y="881569"/>
                  </a:lnTo>
                  <a:lnTo>
                    <a:pt x="533766" y="895722"/>
                  </a:lnTo>
                  <a:lnTo>
                    <a:pt x="484962" y="900658"/>
                  </a:lnTo>
                  <a:lnTo>
                    <a:pt x="680156" y="900658"/>
                  </a:lnTo>
                  <a:lnTo>
                    <a:pt x="716251" y="866903"/>
                  </a:lnTo>
                  <a:lnTo>
                    <a:pt x="748472" y="824426"/>
                  </a:lnTo>
                  <a:lnTo>
                    <a:pt x="773159" y="776723"/>
                  </a:lnTo>
                  <a:lnTo>
                    <a:pt x="789432" y="724687"/>
                  </a:lnTo>
                  <a:lnTo>
                    <a:pt x="833533" y="707527"/>
                  </a:lnTo>
                  <a:lnTo>
                    <a:pt x="868794" y="677156"/>
                  </a:lnTo>
                  <a:lnTo>
                    <a:pt x="885293" y="648538"/>
                  </a:lnTo>
                  <a:lnTo>
                    <a:pt x="796721" y="648538"/>
                  </a:lnTo>
                  <a:lnTo>
                    <a:pt x="796721" y="529234"/>
                  </a:lnTo>
                  <a:lnTo>
                    <a:pt x="886210" y="529234"/>
                  </a:lnTo>
                  <a:lnTo>
                    <a:pt x="879353" y="515873"/>
                  </a:lnTo>
                  <a:lnTo>
                    <a:pt x="864196" y="496011"/>
                  </a:lnTo>
                  <a:lnTo>
                    <a:pt x="869071" y="481854"/>
                  </a:lnTo>
                  <a:lnTo>
                    <a:pt x="876085" y="457466"/>
                  </a:lnTo>
                  <a:lnTo>
                    <a:pt x="804024" y="457466"/>
                  </a:lnTo>
                  <a:lnTo>
                    <a:pt x="801573" y="456730"/>
                  </a:lnTo>
                  <a:lnTo>
                    <a:pt x="799236" y="455891"/>
                  </a:lnTo>
                  <a:lnTo>
                    <a:pt x="796721" y="455256"/>
                  </a:lnTo>
                  <a:lnTo>
                    <a:pt x="796721" y="381050"/>
                  </a:lnTo>
                  <a:lnTo>
                    <a:pt x="793835" y="352593"/>
                  </a:lnTo>
                  <a:lnTo>
                    <a:pt x="784275" y="320512"/>
                  </a:lnTo>
                  <a:lnTo>
                    <a:pt x="766684" y="287725"/>
                  </a:lnTo>
                  <a:lnTo>
                    <a:pt x="757334" y="277126"/>
                  </a:lnTo>
                  <a:close/>
                </a:path>
                <a:path w="970279" h="1386204">
                  <a:moveTo>
                    <a:pt x="886210" y="529234"/>
                  </a:moveTo>
                  <a:lnTo>
                    <a:pt x="796721" y="529234"/>
                  </a:lnTo>
                  <a:lnTo>
                    <a:pt x="810840" y="540053"/>
                  </a:lnTo>
                  <a:lnTo>
                    <a:pt x="821791" y="554020"/>
                  </a:lnTo>
                  <a:lnTo>
                    <a:pt x="828875" y="570512"/>
                  </a:lnTo>
                  <a:lnTo>
                    <a:pt x="831392" y="588911"/>
                  </a:lnTo>
                  <a:lnTo>
                    <a:pt x="828875" y="607315"/>
                  </a:lnTo>
                  <a:lnTo>
                    <a:pt x="821791" y="623801"/>
                  </a:lnTo>
                  <a:lnTo>
                    <a:pt x="810840" y="637749"/>
                  </a:lnTo>
                  <a:lnTo>
                    <a:pt x="796721" y="648538"/>
                  </a:lnTo>
                  <a:lnTo>
                    <a:pt x="885293" y="648538"/>
                  </a:lnTo>
                  <a:lnTo>
                    <a:pt x="892176" y="636599"/>
                  </a:lnTo>
                  <a:lnTo>
                    <a:pt x="900645" y="588886"/>
                  </a:lnTo>
                  <a:lnTo>
                    <a:pt x="898104" y="562708"/>
                  </a:lnTo>
                  <a:lnTo>
                    <a:pt x="890831" y="538238"/>
                  </a:lnTo>
                  <a:lnTo>
                    <a:pt x="886210" y="529234"/>
                  </a:lnTo>
                  <a:close/>
                </a:path>
                <a:path w="970279" h="1386204">
                  <a:moveTo>
                    <a:pt x="242506" y="529234"/>
                  </a:moveTo>
                  <a:lnTo>
                    <a:pt x="173189" y="529234"/>
                  </a:lnTo>
                  <a:lnTo>
                    <a:pt x="173189" y="648512"/>
                  </a:lnTo>
                  <a:lnTo>
                    <a:pt x="242506" y="648512"/>
                  </a:lnTo>
                  <a:lnTo>
                    <a:pt x="242506" y="529234"/>
                  </a:lnTo>
                  <a:close/>
                </a:path>
                <a:path w="970279" h="1386204">
                  <a:moveTo>
                    <a:pt x="588924" y="207835"/>
                  </a:moveTo>
                  <a:lnTo>
                    <a:pt x="525921" y="217461"/>
                  </a:lnTo>
                  <a:lnTo>
                    <a:pt x="480520" y="242387"/>
                  </a:lnTo>
                  <a:lnTo>
                    <a:pt x="447392" y="276688"/>
                  </a:lnTo>
                  <a:lnTo>
                    <a:pt x="421208" y="314439"/>
                  </a:lnTo>
                  <a:lnTo>
                    <a:pt x="399831" y="345830"/>
                  </a:lnTo>
                  <a:lnTo>
                    <a:pt x="375441" y="373543"/>
                  </a:lnTo>
                  <a:lnTo>
                    <a:pt x="343869" y="395684"/>
                  </a:lnTo>
                  <a:lnTo>
                    <a:pt x="300947" y="410358"/>
                  </a:lnTo>
                  <a:lnTo>
                    <a:pt x="242506" y="415671"/>
                  </a:lnTo>
                  <a:lnTo>
                    <a:pt x="173189" y="415671"/>
                  </a:lnTo>
                  <a:lnTo>
                    <a:pt x="173189" y="455256"/>
                  </a:lnTo>
                  <a:lnTo>
                    <a:pt x="170738" y="455891"/>
                  </a:lnTo>
                  <a:lnTo>
                    <a:pt x="168338" y="456730"/>
                  </a:lnTo>
                  <a:lnTo>
                    <a:pt x="165912" y="457466"/>
                  </a:lnTo>
                  <a:lnTo>
                    <a:pt x="373123" y="457466"/>
                  </a:lnTo>
                  <a:lnTo>
                    <a:pt x="402726" y="440788"/>
                  </a:lnTo>
                  <a:lnTo>
                    <a:pt x="434104" y="412946"/>
                  </a:lnTo>
                  <a:lnTo>
                    <a:pt x="458757" y="382625"/>
                  </a:lnTo>
                  <a:lnTo>
                    <a:pt x="479259" y="352272"/>
                  </a:lnTo>
                  <a:lnTo>
                    <a:pt x="500331" y="321430"/>
                  </a:lnTo>
                  <a:lnTo>
                    <a:pt x="522433" y="297721"/>
                  </a:lnTo>
                  <a:lnTo>
                    <a:pt x="550365" y="282501"/>
                  </a:lnTo>
                  <a:lnTo>
                    <a:pt x="588924" y="277126"/>
                  </a:lnTo>
                  <a:lnTo>
                    <a:pt x="757334" y="277126"/>
                  </a:lnTo>
                  <a:lnTo>
                    <a:pt x="739709" y="257148"/>
                  </a:lnTo>
                  <a:lnTo>
                    <a:pt x="701993" y="231696"/>
                  </a:lnTo>
                  <a:lnTo>
                    <a:pt x="652183" y="214286"/>
                  </a:lnTo>
                  <a:lnTo>
                    <a:pt x="588924" y="207835"/>
                  </a:lnTo>
                  <a:close/>
                </a:path>
                <a:path w="970279" h="1386204">
                  <a:moveTo>
                    <a:pt x="766507" y="69265"/>
                  </a:moveTo>
                  <a:lnTo>
                    <a:pt x="484962" y="69265"/>
                  </a:lnTo>
                  <a:lnTo>
                    <a:pt x="545357" y="71562"/>
                  </a:lnTo>
                  <a:lnTo>
                    <a:pt x="599963" y="78440"/>
                  </a:lnTo>
                  <a:lnTo>
                    <a:pt x="648728" y="89879"/>
                  </a:lnTo>
                  <a:lnTo>
                    <a:pt x="691601" y="105861"/>
                  </a:lnTo>
                  <a:lnTo>
                    <a:pt x="728530" y="126367"/>
                  </a:lnTo>
                  <a:lnTo>
                    <a:pt x="759464" y="151377"/>
                  </a:lnTo>
                  <a:lnTo>
                    <a:pt x="784352" y="180873"/>
                  </a:lnTo>
                  <a:lnTo>
                    <a:pt x="809840" y="231757"/>
                  </a:lnTo>
                  <a:lnTo>
                    <a:pt x="822027" y="285546"/>
                  </a:lnTo>
                  <a:lnTo>
                    <a:pt x="824229" y="338629"/>
                  </a:lnTo>
                  <a:lnTo>
                    <a:pt x="819754" y="387399"/>
                  </a:lnTo>
                  <a:lnTo>
                    <a:pt x="811915" y="428215"/>
                  </a:lnTo>
                  <a:lnTo>
                    <a:pt x="804024" y="457466"/>
                  </a:lnTo>
                  <a:lnTo>
                    <a:pt x="876085" y="457466"/>
                  </a:lnTo>
                  <a:lnTo>
                    <a:pt x="877156" y="453740"/>
                  </a:lnTo>
                  <a:lnTo>
                    <a:pt x="885748" y="414347"/>
                  </a:lnTo>
                  <a:lnTo>
                    <a:pt x="892144" y="366253"/>
                  </a:lnTo>
                  <a:lnTo>
                    <a:pt x="893631" y="312426"/>
                  </a:lnTo>
                  <a:lnTo>
                    <a:pt x="887512" y="255252"/>
                  </a:lnTo>
                  <a:lnTo>
                    <a:pt x="871079" y="197504"/>
                  </a:lnTo>
                  <a:lnTo>
                    <a:pt x="841629" y="141859"/>
                  </a:lnTo>
                  <a:lnTo>
                    <a:pt x="814805" y="108740"/>
                  </a:lnTo>
                  <a:lnTo>
                    <a:pt x="782824" y="79986"/>
                  </a:lnTo>
                  <a:lnTo>
                    <a:pt x="766507" y="69265"/>
                  </a:lnTo>
                  <a:close/>
                </a:path>
              </a:pathLst>
            </a:custGeom>
            <a:solidFill>
              <a:srgbClr val="DCDDDD"/>
            </a:solidFill>
            <a:ln w="9525">
              <a:noFill/>
              <a:miter lim="800000"/>
              <a:headEnd/>
              <a:tailEnd/>
            </a:ln>
          </p:spPr>
          <p:txBody>
            <a:bodyPr lIns="0" tIns="0" rIns="0" bIns="0"/>
            <a:lstStyle/>
            <a:p>
              <a:endParaRPr lang="ru-RU">
                <a:latin typeface="Calibri" pitchFamily="34" charset="0"/>
              </a:endParaRPr>
            </a:p>
          </p:txBody>
        </p:sp>
        <p:sp>
          <p:nvSpPr>
            <p:cNvPr id="38938" name="object 45"/>
            <p:cNvSpPr>
              <a:spLocks noChangeArrowheads="1"/>
            </p:cNvSpPr>
            <p:nvPr/>
          </p:nvSpPr>
          <p:spPr bwMode="auto">
            <a:xfrm>
              <a:off x="3484554" y="2543538"/>
              <a:ext cx="132829" cy="88442"/>
            </a:xfrm>
            <a:prstGeom prst="rect">
              <a:avLst/>
            </a:prstGeom>
            <a:blipFill dpi="0" rotWithShape="1">
              <a:blip>
                <a:lum bright="100000" contrast="100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38939" name="object 46"/>
            <p:cNvSpPr>
              <a:spLocks noChangeArrowheads="1"/>
            </p:cNvSpPr>
            <p:nvPr/>
          </p:nvSpPr>
          <p:spPr bwMode="auto">
            <a:xfrm>
              <a:off x="3263167" y="2543539"/>
              <a:ext cx="132829" cy="88430"/>
            </a:xfrm>
            <a:prstGeom prst="rect">
              <a:avLst/>
            </a:prstGeom>
            <a:blipFill dpi="0" rotWithShape="1">
              <a:blip>
                <a:lum bright="100000" contrast="100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38940" name="object 47"/>
            <p:cNvSpPr>
              <a:spLocks noChangeArrowheads="1"/>
            </p:cNvSpPr>
            <p:nvPr/>
          </p:nvSpPr>
          <p:spPr bwMode="auto">
            <a:xfrm>
              <a:off x="3373619" y="2761282"/>
              <a:ext cx="152400" cy="54610"/>
            </a:xfrm>
            <a:custGeom>
              <a:avLst/>
              <a:gdLst>
                <a:gd name="T0" fmla="*/ 0 w 152400"/>
                <a:gd name="T1" fmla="*/ 0 h 54610"/>
                <a:gd name="T2" fmla="*/ 152400 w 152400"/>
                <a:gd name="T3" fmla="*/ 54610 h 54610"/>
              </a:gdLst>
              <a:ahLst/>
              <a:cxnLst/>
              <a:rect l="T0" t="T1" r="T2" b="T3"/>
              <a:pathLst>
                <a:path w="152400" h="54610">
                  <a:moveTo>
                    <a:pt x="18187" y="0"/>
                  </a:moveTo>
                  <a:lnTo>
                    <a:pt x="9490" y="2862"/>
                  </a:lnTo>
                  <a:lnTo>
                    <a:pt x="3121" y="8141"/>
                  </a:lnTo>
                  <a:lnTo>
                    <a:pt x="0" y="15328"/>
                  </a:lnTo>
                  <a:lnTo>
                    <a:pt x="792" y="23092"/>
                  </a:lnTo>
                  <a:lnTo>
                    <a:pt x="5267" y="30049"/>
                  </a:lnTo>
                  <a:lnTo>
                    <a:pt x="12680" y="35447"/>
                  </a:lnTo>
                  <a:lnTo>
                    <a:pt x="22288" y="38531"/>
                  </a:lnTo>
                  <a:lnTo>
                    <a:pt x="123837" y="54317"/>
                  </a:lnTo>
                  <a:lnTo>
                    <a:pt x="133927" y="54317"/>
                  </a:lnTo>
                  <a:lnTo>
                    <a:pt x="142641" y="51434"/>
                  </a:lnTo>
                  <a:lnTo>
                    <a:pt x="149035" y="46170"/>
                  </a:lnTo>
                  <a:lnTo>
                    <a:pt x="152158" y="39026"/>
                  </a:lnTo>
                  <a:lnTo>
                    <a:pt x="151352" y="31242"/>
                  </a:lnTo>
                  <a:lnTo>
                    <a:pt x="28295" y="63"/>
                  </a:lnTo>
                  <a:lnTo>
                    <a:pt x="18187" y="0"/>
                  </a:lnTo>
                  <a:close/>
                </a:path>
              </a:pathLst>
            </a:custGeom>
            <a:solidFill>
              <a:srgbClr val="DCDDDD"/>
            </a:solidFill>
            <a:ln w="9525">
              <a:noFill/>
              <a:miter lim="800000"/>
              <a:headEnd/>
              <a:tailEnd/>
            </a:ln>
          </p:spPr>
          <p:txBody>
            <a:bodyPr lIns="0" tIns="0" rIns="0" bIns="0"/>
            <a:lstStyle/>
            <a:p>
              <a:endParaRPr lang="ru-RU">
                <a:latin typeface="Calibri" pitchFamily="34" charset="0"/>
              </a:endParaRPr>
            </a:p>
          </p:txBody>
        </p:sp>
      </p:grpSp>
      <p:sp>
        <p:nvSpPr>
          <p:cNvPr id="38933" name="Shape 2564"/>
          <p:cNvSpPr>
            <a:spLocks/>
          </p:cNvSpPr>
          <p:nvPr/>
        </p:nvSpPr>
        <p:spPr bwMode="auto">
          <a:xfrm>
            <a:off x="4640263" y="333375"/>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38934" name="Shape 2564"/>
          <p:cNvSpPr>
            <a:spLocks/>
          </p:cNvSpPr>
          <p:nvPr/>
        </p:nvSpPr>
        <p:spPr bwMode="auto">
          <a:xfrm>
            <a:off x="4649788" y="314166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38935" name="Shape 2564"/>
          <p:cNvSpPr>
            <a:spLocks/>
          </p:cNvSpPr>
          <p:nvPr/>
        </p:nvSpPr>
        <p:spPr bwMode="auto">
          <a:xfrm>
            <a:off x="4679950" y="508476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pic>
        <p:nvPicPr>
          <p:cNvPr id="38936" name="Рисунок 53"/>
          <p:cNvPicPr>
            <a:picLocks noChangeAspect="1"/>
          </p:cNvPicPr>
          <p:nvPr/>
        </p:nvPicPr>
        <p:blipFill>
          <a:blip r:embed="rId3"/>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Объект 2"/>
          <p:cNvSpPr>
            <a:spLocks noGrp="1"/>
          </p:cNvSpPr>
          <p:nvPr>
            <p:ph idx="1"/>
          </p:nvPr>
        </p:nvSpPr>
        <p:spPr/>
        <p:txBody>
          <a:bodyPr/>
          <a:lstStyle/>
          <a:p>
            <a:pPr eaLnBrk="1" hangingPunct="1"/>
            <a:endParaRPr lang="ru-RU" smtClean="0"/>
          </a:p>
        </p:txBody>
      </p:sp>
      <p:sp>
        <p:nvSpPr>
          <p:cNvPr id="40962"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40963" name="Группа 51"/>
          <p:cNvGrpSpPr>
            <a:grpSpLocks/>
          </p:cNvGrpSpPr>
          <p:nvPr/>
        </p:nvGrpSpPr>
        <p:grpSpPr bwMode="auto">
          <a:xfrm>
            <a:off x="539750" y="1628775"/>
            <a:ext cx="719138" cy="2592388"/>
            <a:chOff x="539552" y="1628800"/>
            <a:chExt cx="720080" cy="2592288"/>
          </a:xfrm>
        </p:grpSpPr>
        <p:grpSp>
          <p:nvGrpSpPr>
            <p:cNvPr id="40968" name="Группа 28"/>
            <p:cNvGrpSpPr>
              <a:grpSpLocks/>
            </p:cNvGrpSpPr>
            <p:nvPr/>
          </p:nvGrpSpPr>
          <p:grpSpPr bwMode="auto">
            <a:xfrm>
              <a:off x="539552" y="1628800"/>
              <a:ext cx="720080" cy="1224136"/>
              <a:chOff x="539552" y="1628800"/>
              <a:chExt cx="720080" cy="1224136"/>
            </a:xfrm>
          </p:grpSpPr>
          <p:grpSp>
            <p:nvGrpSpPr>
              <p:cNvPr id="40984"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40985"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40969" name="Группа 36"/>
            <p:cNvGrpSpPr>
              <a:grpSpLocks/>
            </p:cNvGrpSpPr>
            <p:nvPr/>
          </p:nvGrpSpPr>
          <p:grpSpPr bwMode="auto">
            <a:xfrm>
              <a:off x="539552" y="2996952"/>
              <a:ext cx="720080" cy="1224136"/>
              <a:chOff x="539552" y="1628800"/>
              <a:chExt cx="720080" cy="1224136"/>
            </a:xfrm>
          </p:grpSpPr>
          <p:grpSp>
            <p:nvGrpSpPr>
              <p:cNvPr id="40970"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40971"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07</a:t>
            </a:r>
          </a:p>
        </p:txBody>
      </p:sp>
      <p:sp>
        <p:nvSpPr>
          <p:cNvPr id="54" name="Заголовок 3"/>
          <p:cNvSpPr txBox="1">
            <a:spLocks/>
          </p:cNvSpPr>
          <p:nvPr/>
        </p:nvSpPr>
        <p:spPr>
          <a:xfrm>
            <a:off x="4284663" y="2349500"/>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Домашнє  (сімейне)</a:t>
            </a:r>
          </a:p>
          <a:p>
            <a:pPr fontAlgn="auto">
              <a:spcAft>
                <a:spcPts val="0"/>
              </a:spcAft>
              <a:defRPr/>
            </a:pPr>
            <a:r>
              <a:rPr lang="uk-UA" sz="5400" b="1" dirty="0">
                <a:solidFill>
                  <a:schemeClr val="bg1"/>
                </a:solidFill>
                <a:latin typeface="+mn-lt"/>
                <a:ea typeface="+mj-ea"/>
                <a:cs typeface="+mj-cs"/>
              </a:rPr>
              <a:t>насильство</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0967" name="Заголовок 38"/>
          <p:cNvSpPr>
            <a:spLocks noGrp="1"/>
          </p:cNvSpPr>
          <p:nvPr>
            <p:ph type="title"/>
          </p:nvPr>
        </p:nvSpPr>
        <p:spPr/>
        <p:txBody>
          <a:bodyPr/>
          <a:lstStyle/>
          <a:p>
            <a:pPr eaLnBrk="1" hangingPunct="1"/>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hape 2530"/>
          <p:cNvSpPr txBox="1">
            <a:spLocks noChangeArrowheads="1"/>
          </p:cNvSpPr>
          <p:nvPr/>
        </p:nvSpPr>
        <p:spPr bwMode="auto">
          <a:xfrm>
            <a:off x="1258888" y="115888"/>
            <a:ext cx="4019550" cy="855662"/>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Домашнє (сімейне)  насильство</a:t>
            </a:r>
            <a:endParaRPr lang="ru-RU" sz="2400">
              <a:latin typeface="Calibri" pitchFamily="34" charset="0"/>
            </a:endParaRPr>
          </a:p>
        </p:txBody>
      </p:sp>
      <p:sp>
        <p:nvSpPr>
          <p:cNvPr id="41986" name="Shape 2556"/>
          <p:cNvSpPr txBox="1">
            <a:spLocks noChangeArrowheads="1"/>
          </p:cNvSpPr>
          <p:nvPr/>
        </p:nvSpPr>
        <p:spPr bwMode="auto">
          <a:xfrm>
            <a:off x="468313" y="6092825"/>
            <a:ext cx="1585912" cy="298450"/>
          </a:xfrm>
          <a:prstGeom prst="rect">
            <a:avLst/>
          </a:prstGeom>
          <a:noFill/>
          <a:ln w="9525">
            <a:noFill/>
            <a:miter lim="800000"/>
            <a:headEnd/>
            <a:tailEnd/>
          </a:ln>
        </p:spPr>
        <p:txBody>
          <a:bodyPr lIns="0" tIns="12050" rIns="0" bIns="0">
            <a:spAutoFit/>
          </a:bodyPr>
          <a:lstStyle/>
          <a:p>
            <a:pPr marL="12700" indent="409575">
              <a:lnSpc>
                <a:spcPct val="103000"/>
              </a:lnSpc>
              <a:spcBef>
                <a:spcPts val="775"/>
              </a:spcBef>
              <a:buClr>
                <a:srgbClr val="152A65"/>
              </a:buClr>
              <a:buSzPts val="900"/>
              <a:buFont typeface="Avenir"/>
              <a:buNone/>
            </a:pPr>
            <a:r>
              <a:rPr lang="uk-UA" sz="900" b="1">
                <a:solidFill>
                  <a:srgbClr val="173B64"/>
                </a:solidFill>
                <a:latin typeface="Calibri" pitchFamily="34" charset="0"/>
                <a:sym typeface="Avenir"/>
              </a:rPr>
              <a:t>СКЛАДЕНО  ЗАБОРОННИХ ПРИПИСІВ</a:t>
            </a:r>
            <a:endParaRPr lang="ru-RU" sz="900" b="1">
              <a:solidFill>
                <a:srgbClr val="173B64"/>
              </a:solidFill>
              <a:latin typeface="Calibri" pitchFamily="34" charset="0"/>
            </a:endParaRPr>
          </a:p>
        </p:txBody>
      </p:sp>
      <p:sp>
        <p:nvSpPr>
          <p:cNvPr id="41987" name="Shape 2558"/>
          <p:cNvSpPr txBox="1">
            <a:spLocks noChangeArrowheads="1"/>
          </p:cNvSpPr>
          <p:nvPr/>
        </p:nvSpPr>
        <p:spPr bwMode="auto">
          <a:xfrm>
            <a:off x="3924300" y="2060575"/>
            <a:ext cx="1195388" cy="298450"/>
          </a:xfrm>
          <a:prstGeom prst="rect">
            <a:avLst/>
          </a:prstGeom>
          <a:noFill/>
          <a:ln w="9525">
            <a:noFill/>
            <a:miter lim="800000"/>
            <a:headEnd/>
            <a:tailEnd/>
          </a:ln>
        </p:spPr>
        <p:txBody>
          <a:bodyPr lIns="0" tIns="12050" rIns="0" bIns="0">
            <a:spAutoFit/>
          </a:bodyPr>
          <a:lstStyle/>
          <a:p>
            <a:pPr marL="12700">
              <a:lnSpc>
                <a:spcPct val="103000"/>
              </a:lnSpc>
              <a:buClr>
                <a:srgbClr val="173B64"/>
              </a:buClr>
              <a:buSzPts val="900"/>
              <a:buFont typeface="Avenir"/>
              <a:buNone/>
            </a:pPr>
            <a:r>
              <a:rPr lang="uk-UA" sz="900" b="1">
                <a:solidFill>
                  <a:srgbClr val="173B64"/>
                </a:solidFill>
                <a:latin typeface="Avenir"/>
                <a:ea typeface="Avenir"/>
                <a:cs typeface="Avenir"/>
                <a:sym typeface="Avenir"/>
              </a:rPr>
              <a:t>ВИЇЗДІВ ПОЛІЦІЇ  НА АДРЕСУ</a:t>
            </a:r>
            <a:endParaRPr lang="ru-RU">
              <a:latin typeface="Calibri" pitchFamily="34" charset="0"/>
            </a:endParaRPr>
          </a:p>
        </p:txBody>
      </p:sp>
      <p:sp>
        <p:nvSpPr>
          <p:cNvPr id="41988" name="Shape 2559"/>
          <p:cNvSpPr>
            <a:spLocks/>
          </p:cNvSpPr>
          <p:nvPr/>
        </p:nvSpPr>
        <p:spPr bwMode="auto">
          <a:xfrm>
            <a:off x="2289175" y="2628900"/>
            <a:ext cx="3074988" cy="622300"/>
          </a:xfrm>
          <a:custGeom>
            <a:avLst/>
            <a:gdLst>
              <a:gd name="T0" fmla="*/ 630021 w 3749040"/>
              <a:gd name="T1" fmla="*/ 0 h 622300"/>
              <a:gd name="T2" fmla="*/ 42688 w 3749040"/>
              <a:gd name="T3" fmla="*/ 0 h 622300"/>
              <a:gd name="T4" fmla="*/ 0 w 3749040"/>
              <a:gd name="T5" fmla="*/ 317500 h 622300"/>
              <a:gd name="T6" fmla="*/ 42688 w 3749040"/>
              <a:gd name="T7" fmla="*/ 622300 h 622300"/>
              <a:gd name="T8" fmla="*/ 630021 w 3749040"/>
              <a:gd name="T9" fmla="*/ 622300 h 622300"/>
              <a:gd name="T10" fmla="*/ 630021 w 3749040"/>
              <a:gd name="T11" fmla="*/ 0 h 622300"/>
              <a:gd name="T12" fmla="*/ 0 60000 65536"/>
              <a:gd name="T13" fmla="*/ 0 60000 65536"/>
              <a:gd name="T14" fmla="*/ 0 60000 65536"/>
              <a:gd name="T15" fmla="*/ 0 60000 65536"/>
              <a:gd name="T16" fmla="*/ 0 60000 65536"/>
              <a:gd name="T17" fmla="*/ 0 60000 65536"/>
              <a:gd name="T18" fmla="*/ 0 w 3749040"/>
              <a:gd name="T19" fmla="*/ 0 h 622300"/>
              <a:gd name="T20" fmla="*/ 3749040 w 3749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3749040" h="622300" extrusionOk="0">
                <a:moveTo>
                  <a:pt x="3748608" y="0"/>
                </a:moveTo>
                <a:lnTo>
                  <a:pt x="254000" y="0"/>
                </a:lnTo>
                <a:lnTo>
                  <a:pt x="0" y="317500"/>
                </a:lnTo>
                <a:lnTo>
                  <a:pt x="254000" y="622300"/>
                </a:lnTo>
                <a:lnTo>
                  <a:pt x="3748608" y="622300"/>
                </a:lnTo>
                <a:lnTo>
                  <a:pt x="3748608" y="0"/>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41989" name="Shape 2560"/>
          <p:cNvSpPr txBox="1">
            <a:spLocks noChangeArrowheads="1"/>
          </p:cNvSpPr>
          <p:nvPr/>
        </p:nvSpPr>
        <p:spPr bwMode="auto">
          <a:xfrm>
            <a:off x="3665538" y="5418138"/>
            <a:ext cx="1770062" cy="582612"/>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900" b="1">
                <a:solidFill>
                  <a:srgbClr val="152A65"/>
                </a:solidFill>
                <a:latin typeface="Avenir"/>
                <a:ea typeface="Avenir"/>
                <a:cs typeface="Avenir"/>
                <a:sym typeface="Avenir"/>
              </a:rPr>
              <a:t>ПРОВЕДЕНО ПРОФІЛАКТИЧНИХ  БЕСІД НА ТЕМУ ДОМАШНЬОГО  НАСИЛЬСТВА</a:t>
            </a:r>
            <a:endParaRPr lang="ru-RU">
              <a:latin typeface="Calibri" pitchFamily="34" charset="0"/>
            </a:endParaRPr>
          </a:p>
        </p:txBody>
      </p:sp>
      <p:sp>
        <p:nvSpPr>
          <p:cNvPr id="41990" name="Shape 2561"/>
          <p:cNvSpPr txBox="1">
            <a:spLocks noChangeArrowheads="1"/>
          </p:cNvSpPr>
          <p:nvPr/>
        </p:nvSpPr>
        <p:spPr bwMode="auto">
          <a:xfrm>
            <a:off x="3665538" y="4395788"/>
            <a:ext cx="1481137" cy="582612"/>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900" b="1">
                <a:solidFill>
                  <a:srgbClr val="152A65"/>
                </a:solidFill>
                <a:latin typeface="Avenir"/>
                <a:ea typeface="Avenir"/>
                <a:cs typeface="Avenir"/>
                <a:sym typeface="Avenir"/>
              </a:rPr>
              <a:t>ТИМЧАСОВО ВИЛУЧЕНО ДІТЕЙ  З СІМЕЙ (СПІЛЬНО ЗІ СЛІЖБОЮ  У СПРАВАХ ДІТЕЙ)</a:t>
            </a:r>
            <a:endParaRPr lang="ru-RU">
              <a:latin typeface="Calibri" pitchFamily="34" charset="0"/>
            </a:endParaRPr>
          </a:p>
        </p:txBody>
      </p:sp>
      <p:sp>
        <p:nvSpPr>
          <p:cNvPr id="41991" name="Shape 2562"/>
          <p:cNvSpPr>
            <a:spLocks/>
          </p:cNvSpPr>
          <p:nvPr/>
        </p:nvSpPr>
        <p:spPr bwMode="auto">
          <a:xfrm>
            <a:off x="527050" y="3992563"/>
            <a:ext cx="4565650" cy="0"/>
          </a:xfrm>
          <a:custGeom>
            <a:avLst/>
            <a:gdLst>
              <a:gd name="T0" fmla="*/ 0 w 6087745"/>
              <a:gd name="T1" fmla="*/ 0 h 120000"/>
              <a:gd name="T2" fmla="*/ 457003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sp>
        <p:nvSpPr>
          <p:cNvPr id="41992" name="Shape 2563"/>
          <p:cNvSpPr>
            <a:spLocks/>
          </p:cNvSpPr>
          <p:nvPr/>
        </p:nvSpPr>
        <p:spPr bwMode="auto">
          <a:xfrm>
            <a:off x="5762625" y="0"/>
            <a:ext cx="3381375" cy="6858000"/>
          </a:xfrm>
          <a:custGeom>
            <a:avLst/>
            <a:gdLst>
              <a:gd name="T0" fmla="*/ 338472 w 4508500"/>
              <a:gd name="T1" fmla="*/ 0 h 6857365"/>
              <a:gd name="T2" fmla="*/ 0 w 4508500"/>
              <a:gd name="T3" fmla="*/ 0 h 6857365"/>
              <a:gd name="T4" fmla="*/ 0 w 4508500"/>
              <a:gd name="T5" fmla="*/ 6863637 h 6857365"/>
              <a:gd name="T6" fmla="*/ 338472 w 4508500"/>
              <a:gd name="T7" fmla="*/ 6863637 h 6857365"/>
              <a:gd name="T8" fmla="*/ 338472 w 4508500"/>
              <a:gd name="T9" fmla="*/ 0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4507877" y="0"/>
                </a:moveTo>
                <a:lnTo>
                  <a:pt x="0" y="0"/>
                </a:lnTo>
                <a:lnTo>
                  <a:pt x="0" y="6857276"/>
                </a:lnTo>
                <a:lnTo>
                  <a:pt x="4507877" y="6857276"/>
                </a:lnTo>
                <a:lnTo>
                  <a:pt x="4507877"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41993" name="Shape 2564"/>
          <p:cNvSpPr>
            <a:spLocks/>
          </p:cNvSpPr>
          <p:nvPr/>
        </p:nvSpPr>
        <p:spPr bwMode="auto">
          <a:xfrm>
            <a:off x="5581650" y="1174750"/>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41994" name="Shape 2565"/>
          <p:cNvSpPr txBox="1">
            <a:spLocks noChangeArrowheads="1"/>
          </p:cNvSpPr>
          <p:nvPr/>
        </p:nvSpPr>
        <p:spPr bwMode="auto">
          <a:xfrm>
            <a:off x="6156325" y="476250"/>
            <a:ext cx="2516188" cy="5954713"/>
          </a:xfrm>
          <a:prstGeom prst="rect">
            <a:avLst/>
          </a:prstGeom>
          <a:noFill/>
          <a:ln w="9525">
            <a:noFill/>
            <a:miter lim="800000"/>
            <a:headEnd/>
            <a:tailEnd/>
          </a:ln>
        </p:spPr>
        <p:txBody>
          <a:bodyPr lIns="0" tIns="17125" rIns="0" bIns="0">
            <a:spAutoFit/>
          </a:bodyPr>
          <a:lstStyle/>
          <a:p>
            <a:pPr marL="44450">
              <a:buClr>
                <a:srgbClr val="DCDDDD"/>
              </a:buClr>
              <a:buSzPts val="1600"/>
              <a:buFont typeface="Avenir"/>
              <a:buNone/>
            </a:pPr>
            <a:r>
              <a:rPr lang="uk-UA" sz="1600" b="1">
                <a:solidFill>
                  <a:srgbClr val="FFFF00"/>
                </a:solidFill>
                <a:latin typeface="Avenir Next Cyr Medium"/>
                <a:ea typeface="Avenir"/>
                <a:cs typeface="Avenir"/>
                <a:sym typeface="Avenir"/>
              </a:rPr>
              <a:t>Що треба зробити?</a:t>
            </a:r>
            <a:endParaRPr lang="ru-RU">
              <a:solidFill>
                <a:srgbClr val="FFFF00"/>
              </a:solidFill>
              <a:latin typeface="Avenir Next Cyr Medium"/>
            </a:endParaRPr>
          </a:p>
          <a:p>
            <a:pPr marL="44450">
              <a:spcBef>
                <a:spcPts val="1200"/>
              </a:spcBef>
              <a:buClr>
                <a:srgbClr val="DCDDDD"/>
              </a:buClr>
              <a:buSzPts val="1300"/>
              <a:buFont typeface="Calibri" pitchFamily="34" charset="0"/>
              <a:buChar char="-"/>
            </a:pPr>
            <a:r>
              <a:rPr lang="uk-UA" sz="1300">
                <a:solidFill>
                  <a:srgbClr val="DCDDDD"/>
                </a:solidFill>
                <a:latin typeface="Avenir Next Cyr Medium"/>
                <a:sym typeface="Calibri" pitchFamily="34" charset="0"/>
              </a:rPr>
              <a:t>Провести додаткове навчання з працівниками ювенальної превенції (разом зі Службою у справах дітей, Центром соціальних служб для дітей, сім’ї та молоді, громадськими організаціями)</a:t>
            </a:r>
            <a:endParaRPr lang="ru-RU">
              <a:latin typeface="Avenir Next Cyr Medium"/>
            </a:endParaRPr>
          </a:p>
          <a:p>
            <a:pPr marL="44450">
              <a:spcBef>
                <a:spcPts val="1200"/>
              </a:spcBef>
              <a:buClr>
                <a:srgbClr val="DCDDDD"/>
              </a:buClr>
              <a:buSzPts val="1300"/>
              <a:buFont typeface="Calibri" pitchFamily="34" charset="0"/>
              <a:buChar char="-"/>
            </a:pPr>
            <a:r>
              <a:rPr lang="uk-UA" sz="1300">
                <a:solidFill>
                  <a:srgbClr val="DCDDDD"/>
                </a:solidFill>
                <a:latin typeface="Avenir Next Cyr Medium"/>
                <a:sym typeface="Calibri" pitchFamily="34" charset="0"/>
              </a:rPr>
              <a:t>Офіцерам ювенальної превенції збільшити кількість відвідувань дітей за місцем проживання, навчання, з метою виявлення дітей, що страждають від насильства</a:t>
            </a:r>
            <a:endParaRPr lang="ru-RU">
              <a:latin typeface="Avenir Next Cyr Medium"/>
            </a:endParaRPr>
          </a:p>
          <a:p>
            <a:pPr marL="44450">
              <a:spcBef>
                <a:spcPts val="1200"/>
              </a:spcBef>
              <a:buClr>
                <a:srgbClr val="DCDDDD"/>
              </a:buClr>
              <a:buSzPts val="1300"/>
              <a:buFont typeface="Calibri" pitchFamily="34" charset="0"/>
              <a:buChar char="-"/>
            </a:pPr>
            <a:r>
              <a:rPr lang="uk-UA" sz="1300">
                <a:solidFill>
                  <a:srgbClr val="DCDDDD"/>
                </a:solidFill>
                <a:latin typeface="Avenir Next Cyr Medium"/>
                <a:sym typeface="Calibri" pitchFamily="34" charset="0"/>
              </a:rPr>
              <a:t>Разом з місцевою владою та громадськими організаціями створити гарячу лінію для повідомлень про сімейне насильство</a:t>
            </a:r>
            <a:endParaRPr lang="ru-RU">
              <a:latin typeface="Avenir Next Cyr Medium"/>
            </a:endParaRPr>
          </a:p>
          <a:p>
            <a:pPr marL="44450">
              <a:spcBef>
                <a:spcPts val="1200"/>
              </a:spcBef>
              <a:buClr>
                <a:srgbClr val="DCDDDD"/>
              </a:buClr>
              <a:buSzPts val="1600"/>
              <a:buFont typeface="Calibri" pitchFamily="34" charset="0"/>
              <a:buNone/>
            </a:pPr>
            <a:r>
              <a:rPr lang="uk-UA" sz="1600" b="1">
                <a:solidFill>
                  <a:srgbClr val="DCDDDD"/>
                </a:solidFill>
                <a:latin typeface="Avenir Next Cyr Medium"/>
                <a:sym typeface="Calibri" pitchFamily="34" charset="0"/>
              </a:rPr>
              <a:t>Спільні заходи з іншими службами?</a:t>
            </a:r>
            <a:endParaRPr lang="ru-RU">
              <a:latin typeface="Avenir Next Cyr Medium"/>
            </a:endParaRPr>
          </a:p>
          <a:p>
            <a:pPr marL="44450">
              <a:spcBef>
                <a:spcPts val="1200"/>
              </a:spcBef>
              <a:buClr>
                <a:srgbClr val="DCDDDD"/>
              </a:buClr>
              <a:buSzPts val="1600"/>
              <a:buFont typeface="Calibri" pitchFamily="34" charset="0"/>
              <a:buNone/>
            </a:pPr>
            <a:r>
              <a:rPr lang="uk-UA" sz="1300">
                <a:solidFill>
                  <a:srgbClr val="DCDDDD"/>
                </a:solidFill>
                <a:latin typeface="Avenir Next Cyr Medium"/>
                <a:sym typeface="Calibri" pitchFamily="34" charset="0"/>
              </a:rPr>
              <a:t>- Проведення відвідувань сімей, які опинились у складних життєвих обставинах.</a:t>
            </a:r>
            <a:endParaRPr lang="ru-RU" sz="1300">
              <a:solidFill>
                <a:srgbClr val="DCDDDD"/>
              </a:solidFill>
              <a:latin typeface="Avenir Next Cyr Medium"/>
              <a:sym typeface="Calibri" pitchFamily="34" charset="0"/>
            </a:endParaRPr>
          </a:p>
          <a:p>
            <a:pPr marL="44450">
              <a:buClr>
                <a:srgbClr val="000000"/>
              </a:buClr>
              <a:buFont typeface="Arial" charset="0"/>
              <a:buNone/>
            </a:pPr>
            <a:endParaRPr lang="ru-RU" b="1">
              <a:solidFill>
                <a:srgbClr val="DCDDDD"/>
              </a:solidFill>
              <a:latin typeface="Calibri" pitchFamily="34" charset="0"/>
              <a:sym typeface="Calibri" pitchFamily="34" charset="0"/>
            </a:endParaRPr>
          </a:p>
        </p:txBody>
      </p:sp>
      <p:grpSp>
        <p:nvGrpSpPr>
          <p:cNvPr id="41995" name="Shape 2566"/>
          <p:cNvGrpSpPr>
            <a:grpSpLocks/>
          </p:cNvGrpSpPr>
          <p:nvPr/>
        </p:nvGrpSpPr>
        <p:grpSpPr bwMode="auto">
          <a:xfrm>
            <a:off x="2374900" y="2071688"/>
            <a:ext cx="423863" cy="227012"/>
            <a:chOff x="0" y="0"/>
            <a:chExt cx="2147483647" cy="2147483647"/>
          </a:xfrm>
        </p:grpSpPr>
        <p:sp>
          <p:nvSpPr>
            <p:cNvPr id="42016" name="Shape 2567"/>
            <p:cNvSpPr>
              <a:spLocks/>
            </p:cNvSpPr>
            <p:nvPr/>
          </p:nvSpPr>
          <p:spPr bwMode="auto">
            <a:xfrm>
              <a:off x="141" y="-501"/>
              <a:ext cx="2147483350" cy="2147483470"/>
            </a:xfrm>
            <a:custGeom>
              <a:avLst/>
              <a:gdLst>
                <a:gd name="T0" fmla="*/ 2147483647 w 593089"/>
                <a:gd name="T1" fmla="*/ 2147483647 h 237489"/>
                <a:gd name="T2" fmla="*/ 2147483647 w 593089"/>
                <a:gd name="T3" fmla="*/ 2147483647 h 237489"/>
                <a:gd name="T4" fmla="*/ 2147483647 w 593089"/>
                <a:gd name="T5" fmla="*/ 2147483647 h 237489"/>
                <a:gd name="T6" fmla="*/ 2147483647 w 593089"/>
                <a:gd name="T7" fmla="*/ 2147483647 h 237489"/>
                <a:gd name="T8" fmla="*/ 2147483647 w 593089"/>
                <a:gd name="T9" fmla="*/ 2147483647 h 237489"/>
                <a:gd name="T10" fmla="*/ 2147483647 w 593089"/>
                <a:gd name="T11" fmla="*/ 2147483647 h 237489"/>
                <a:gd name="T12" fmla="*/ 2147483647 w 593089"/>
                <a:gd name="T13" fmla="*/ 2147483647 h 237489"/>
                <a:gd name="T14" fmla="*/ 2147483647 w 593089"/>
                <a:gd name="T15" fmla="*/ 2147483647 h 237489"/>
                <a:gd name="T16" fmla="*/ 2147483647 w 593089"/>
                <a:gd name="T17" fmla="*/ 2147483647 h 237489"/>
                <a:gd name="T18" fmla="*/ 2147483647 w 593089"/>
                <a:gd name="T19" fmla="*/ 2147483647 h 237489"/>
                <a:gd name="T20" fmla="*/ 2147483647 w 593089"/>
                <a:gd name="T21" fmla="*/ 2147483647 h 237489"/>
                <a:gd name="T22" fmla="*/ 2147483647 w 593089"/>
                <a:gd name="T23" fmla="*/ 2147483647 h 237489"/>
                <a:gd name="T24" fmla="*/ 2147483647 w 593089"/>
                <a:gd name="T25" fmla="*/ 2147483647 h 237489"/>
                <a:gd name="T26" fmla="*/ 2147483647 w 593089"/>
                <a:gd name="T27" fmla="*/ 2147483647 h 237489"/>
                <a:gd name="T28" fmla="*/ 2147483647 w 593089"/>
                <a:gd name="T29" fmla="*/ 2147483647 h 237489"/>
                <a:gd name="T30" fmla="*/ 2147483647 w 593089"/>
                <a:gd name="T31" fmla="*/ 2147483647 h 237489"/>
                <a:gd name="T32" fmla="*/ 2147483647 w 593089"/>
                <a:gd name="T33" fmla="*/ 2147483647 h 237489"/>
                <a:gd name="T34" fmla="*/ 2147483647 w 593089"/>
                <a:gd name="T35" fmla="*/ 2147483647 h 237489"/>
                <a:gd name="T36" fmla="*/ 2147483647 w 593089"/>
                <a:gd name="T37" fmla="*/ 2147483647 h 237489"/>
                <a:gd name="T38" fmla="*/ 2147483647 w 593089"/>
                <a:gd name="T39" fmla="*/ 2147483647 h 237489"/>
                <a:gd name="T40" fmla="*/ 2147483647 w 593089"/>
                <a:gd name="T41" fmla="*/ 2147483647 h 237489"/>
                <a:gd name="T42" fmla="*/ 2147483647 w 593089"/>
                <a:gd name="T43" fmla="*/ 2147483647 h 237489"/>
                <a:gd name="T44" fmla="*/ 2147483647 w 593089"/>
                <a:gd name="T45" fmla="*/ 2147483647 h 237489"/>
                <a:gd name="T46" fmla="*/ 2147483647 w 593089"/>
                <a:gd name="T47" fmla="*/ 2147483647 h 237489"/>
                <a:gd name="T48" fmla="*/ 2147483647 w 593089"/>
                <a:gd name="T49" fmla="*/ 2147483647 h 237489"/>
                <a:gd name="T50" fmla="*/ 2147483647 w 593089"/>
                <a:gd name="T51" fmla="*/ 2147483647 h 237489"/>
                <a:gd name="T52" fmla="*/ 2147483647 w 593089"/>
                <a:gd name="T53" fmla="*/ 2147483647 h 237489"/>
                <a:gd name="T54" fmla="*/ 2147483647 w 593089"/>
                <a:gd name="T55" fmla="*/ 2147483647 h 237489"/>
                <a:gd name="T56" fmla="*/ 2147483647 w 593089"/>
                <a:gd name="T57" fmla="*/ 2147483647 h 237489"/>
                <a:gd name="T58" fmla="*/ 2147483647 w 593089"/>
                <a:gd name="T59" fmla="*/ 2147483647 h 237489"/>
                <a:gd name="T60" fmla="*/ 2147483647 w 593089"/>
                <a:gd name="T61" fmla="*/ 2147483647 h 237489"/>
                <a:gd name="T62" fmla="*/ 2147483647 w 593089"/>
                <a:gd name="T63" fmla="*/ 2147483647 h 237489"/>
                <a:gd name="T64" fmla="*/ 2147483647 w 593089"/>
                <a:gd name="T65" fmla="*/ 2147483647 h 237489"/>
                <a:gd name="T66" fmla="*/ 2147483647 w 593089"/>
                <a:gd name="T67" fmla="*/ 2147483647 h 237489"/>
                <a:gd name="T68" fmla="*/ 2147483647 w 593089"/>
                <a:gd name="T69" fmla="*/ 2147483647 h 237489"/>
                <a:gd name="T70" fmla="*/ 2147483647 w 593089"/>
                <a:gd name="T71" fmla="*/ 2147483647 h 237489"/>
                <a:gd name="T72" fmla="*/ 2147483647 w 593089"/>
                <a:gd name="T73" fmla="*/ 2147483647 h 237489"/>
                <a:gd name="T74" fmla="*/ 2147483647 w 593089"/>
                <a:gd name="T75" fmla="*/ 2147483647 h 237489"/>
                <a:gd name="T76" fmla="*/ 2147483647 w 593089"/>
                <a:gd name="T77" fmla="*/ 2147483647 h 237489"/>
                <a:gd name="T78" fmla="*/ 2147483647 w 593089"/>
                <a:gd name="T79" fmla="*/ 2147483647 h 237489"/>
                <a:gd name="T80" fmla="*/ 2147483647 w 593089"/>
                <a:gd name="T81" fmla="*/ 2147483647 h 237489"/>
                <a:gd name="T82" fmla="*/ 2147483647 w 593089"/>
                <a:gd name="T83" fmla="*/ 2147483647 h 237489"/>
                <a:gd name="T84" fmla="*/ 2147483647 w 593089"/>
                <a:gd name="T85" fmla="*/ 2147483647 h 237489"/>
                <a:gd name="T86" fmla="*/ 2147483647 w 593089"/>
                <a:gd name="T87" fmla="*/ 2147483647 h 237489"/>
                <a:gd name="T88" fmla="*/ 2147483647 w 593089"/>
                <a:gd name="T89" fmla="*/ 2147483647 h 237489"/>
                <a:gd name="T90" fmla="*/ 2147483647 w 593089"/>
                <a:gd name="T91" fmla="*/ 2147483647 h 237489"/>
                <a:gd name="T92" fmla="*/ 2147483647 w 593089"/>
                <a:gd name="T93" fmla="*/ 2147483647 h 237489"/>
                <a:gd name="T94" fmla="*/ 2147483647 w 593089"/>
                <a:gd name="T95" fmla="*/ 2147483647 h 237489"/>
                <a:gd name="T96" fmla="*/ 2147483647 w 593089"/>
                <a:gd name="T97" fmla="*/ 2147483647 h 237489"/>
                <a:gd name="T98" fmla="*/ 2147483647 w 593089"/>
                <a:gd name="T99" fmla="*/ 2147483647 h 237489"/>
                <a:gd name="T100" fmla="*/ 2147483647 w 593089"/>
                <a:gd name="T101" fmla="*/ 2147483647 h 237489"/>
                <a:gd name="T102" fmla="*/ 2147483647 w 593089"/>
                <a:gd name="T103" fmla="*/ 2147483647 h 237489"/>
                <a:gd name="T104" fmla="*/ 2147483647 w 593089"/>
                <a:gd name="T105" fmla="*/ 2147483647 h 23748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93089"/>
                <a:gd name="T160" fmla="*/ 0 h 237489"/>
                <a:gd name="T161" fmla="*/ 593089 w 593089"/>
                <a:gd name="T162" fmla="*/ 237489 h 23748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93089" h="237489" extrusionOk="0">
                  <a:moveTo>
                    <a:pt x="223469" y="0"/>
                  </a:moveTo>
                  <a:lnTo>
                    <a:pt x="197541" y="28590"/>
                  </a:lnTo>
                  <a:lnTo>
                    <a:pt x="199529" y="40106"/>
                  </a:lnTo>
                  <a:lnTo>
                    <a:pt x="185612" y="41796"/>
                  </a:lnTo>
                  <a:lnTo>
                    <a:pt x="172000" y="44978"/>
                  </a:lnTo>
                  <a:lnTo>
                    <a:pt x="158815" y="49620"/>
                  </a:lnTo>
                  <a:lnTo>
                    <a:pt x="146176" y="55689"/>
                  </a:lnTo>
                  <a:lnTo>
                    <a:pt x="85534" y="89306"/>
                  </a:lnTo>
                  <a:lnTo>
                    <a:pt x="57175" y="94043"/>
                  </a:lnTo>
                  <a:lnTo>
                    <a:pt x="44402" y="98175"/>
                  </a:lnTo>
                  <a:lnTo>
                    <a:pt x="33642" y="105722"/>
                  </a:lnTo>
                  <a:lnTo>
                    <a:pt x="25539" y="116073"/>
                  </a:lnTo>
                  <a:lnTo>
                    <a:pt x="20739" y="128612"/>
                  </a:lnTo>
                  <a:lnTo>
                    <a:pt x="12494" y="131241"/>
                  </a:lnTo>
                  <a:lnTo>
                    <a:pt x="5921" y="136459"/>
                  </a:lnTo>
                  <a:lnTo>
                    <a:pt x="1572" y="143637"/>
                  </a:lnTo>
                  <a:lnTo>
                    <a:pt x="0" y="152146"/>
                  </a:lnTo>
                  <a:lnTo>
                    <a:pt x="0" y="176364"/>
                  </a:lnTo>
                  <a:lnTo>
                    <a:pt x="57937" y="207403"/>
                  </a:lnTo>
                  <a:lnTo>
                    <a:pt x="58597" y="207467"/>
                  </a:lnTo>
                  <a:lnTo>
                    <a:pt x="93205" y="207467"/>
                  </a:lnTo>
                  <a:lnTo>
                    <a:pt x="97680" y="215612"/>
                  </a:lnTo>
                  <a:lnTo>
                    <a:pt x="103558" y="222710"/>
                  </a:lnTo>
                  <a:lnTo>
                    <a:pt x="110661" y="228584"/>
                  </a:lnTo>
                  <a:lnTo>
                    <a:pt x="118808" y="233057"/>
                  </a:lnTo>
                  <a:lnTo>
                    <a:pt x="137883" y="237103"/>
                  </a:lnTo>
                  <a:lnTo>
                    <a:pt x="156386" y="233635"/>
                  </a:lnTo>
                  <a:lnTo>
                    <a:pt x="172238" y="223481"/>
                  </a:lnTo>
                  <a:lnTo>
                    <a:pt x="177324" y="216158"/>
                  </a:lnTo>
                  <a:lnTo>
                    <a:pt x="134106" y="216158"/>
                  </a:lnTo>
                  <a:lnTo>
                    <a:pt x="123504" y="212644"/>
                  </a:lnTo>
                  <a:lnTo>
                    <a:pt x="114993" y="205407"/>
                  </a:lnTo>
                  <a:lnTo>
                    <a:pt x="109727" y="195097"/>
                  </a:lnTo>
                  <a:lnTo>
                    <a:pt x="109067" y="192697"/>
                  </a:lnTo>
                  <a:lnTo>
                    <a:pt x="108686" y="190220"/>
                  </a:lnTo>
                  <a:lnTo>
                    <a:pt x="108648" y="187706"/>
                  </a:lnTo>
                  <a:lnTo>
                    <a:pt x="60248" y="187706"/>
                  </a:lnTo>
                  <a:lnTo>
                    <a:pt x="21094" y="179870"/>
                  </a:lnTo>
                  <a:lnTo>
                    <a:pt x="19761" y="178257"/>
                  </a:lnTo>
                  <a:lnTo>
                    <a:pt x="19748" y="149961"/>
                  </a:lnTo>
                  <a:lnTo>
                    <a:pt x="21513" y="148196"/>
                  </a:lnTo>
                  <a:lnTo>
                    <a:pt x="74599" y="148196"/>
                  </a:lnTo>
                  <a:lnTo>
                    <a:pt x="79019" y="143764"/>
                  </a:lnTo>
                  <a:lnTo>
                    <a:pt x="79019" y="128435"/>
                  </a:lnTo>
                  <a:lnTo>
                    <a:pt x="41592" y="128435"/>
                  </a:lnTo>
                  <a:lnTo>
                    <a:pt x="44767" y="121005"/>
                  </a:lnTo>
                  <a:lnTo>
                    <a:pt x="51358" y="115557"/>
                  </a:lnTo>
                  <a:lnTo>
                    <a:pt x="59270" y="113855"/>
                  </a:lnTo>
                  <a:lnTo>
                    <a:pt x="79019" y="113855"/>
                  </a:lnTo>
                  <a:lnTo>
                    <a:pt x="79019" y="110464"/>
                  </a:lnTo>
                  <a:lnTo>
                    <a:pt x="89712" y="108686"/>
                  </a:lnTo>
                  <a:lnTo>
                    <a:pt x="395109" y="108686"/>
                  </a:lnTo>
                  <a:lnTo>
                    <a:pt x="395109" y="106070"/>
                  </a:lnTo>
                  <a:lnTo>
                    <a:pt x="498924" y="106070"/>
                  </a:lnTo>
                  <a:lnTo>
                    <a:pt x="497535" y="105714"/>
                  </a:lnTo>
                  <a:lnTo>
                    <a:pt x="405726" y="89408"/>
                  </a:lnTo>
                  <a:lnTo>
                    <a:pt x="404954" y="88925"/>
                  </a:lnTo>
                  <a:lnTo>
                    <a:pt x="127025" y="88925"/>
                  </a:lnTo>
                  <a:lnTo>
                    <a:pt x="155740" y="72961"/>
                  </a:lnTo>
                  <a:lnTo>
                    <a:pt x="168205" y="67056"/>
                  </a:lnTo>
                  <a:lnTo>
                    <a:pt x="181262" y="62780"/>
                  </a:lnTo>
                  <a:lnTo>
                    <a:pt x="194750" y="60179"/>
                  </a:lnTo>
                  <a:lnTo>
                    <a:pt x="208508" y="59296"/>
                  </a:lnTo>
                  <a:lnTo>
                    <a:pt x="357515" y="59296"/>
                  </a:lnTo>
                  <a:lnTo>
                    <a:pt x="357149" y="59067"/>
                  </a:lnTo>
                  <a:lnTo>
                    <a:pt x="342516" y="51200"/>
                  </a:lnTo>
                  <a:lnTo>
                    <a:pt x="327056" y="45315"/>
                  </a:lnTo>
                  <a:lnTo>
                    <a:pt x="310968" y="41470"/>
                  </a:lnTo>
                  <a:lnTo>
                    <a:pt x="294449" y="39725"/>
                  </a:lnTo>
                  <a:lnTo>
                    <a:pt x="294521" y="39535"/>
                  </a:lnTo>
                  <a:lnTo>
                    <a:pt x="221729" y="39535"/>
                  </a:lnTo>
                  <a:lnTo>
                    <a:pt x="217309" y="35115"/>
                  </a:lnTo>
                  <a:lnTo>
                    <a:pt x="217309" y="24206"/>
                  </a:lnTo>
                  <a:lnTo>
                    <a:pt x="221729" y="19773"/>
                  </a:lnTo>
                  <a:lnTo>
                    <a:pt x="294363" y="19773"/>
                  </a:lnTo>
                  <a:lnTo>
                    <a:pt x="293926" y="17711"/>
                  </a:lnTo>
                  <a:lnTo>
                    <a:pt x="287545" y="8434"/>
                  </a:lnTo>
                  <a:lnTo>
                    <a:pt x="278152" y="2226"/>
                  </a:lnTo>
                  <a:lnTo>
                    <a:pt x="266699" y="25"/>
                  </a:lnTo>
                  <a:lnTo>
                    <a:pt x="227177" y="25"/>
                  </a:lnTo>
                  <a:lnTo>
                    <a:pt x="223469" y="0"/>
                  </a:lnTo>
                  <a:close/>
                </a:path>
                <a:path w="593089" h="237489" extrusionOk="0">
                  <a:moveTo>
                    <a:pt x="433497" y="207467"/>
                  </a:moveTo>
                  <a:lnTo>
                    <a:pt x="409295" y="207467"/>
                  </a:lnTo>
                  <a:lnTo>
                    <a:pt x="413776" y="215612"/>
                  </a:lnTo>
                  <a:lnTo>
                    <a:pt x="419654" y="222710"/>
                  </a:lnTo>
                  <a:lnTo>
                    <a:pt x="426753" y="228584"/>
                  </a:lnTo>
                  <a:lnTo>
                    <a:pt x="434898" y="233057"/>
                  </a:lnTo>
                  <a:lnTo>
                    <a:pt x="453979" y="237103"/>
                  </a:lnTo>
                  <a:lnTo>
                    <a:pt x="472482" y="233635"/>
                  </a:lnTo>
                  <a:lnTo>
                    <a:pt x="488335" y="223481"/>
                  </a:lnTo>
                  <a:lnTo>
                    <a:pt x="493408" y="216182"/>
                  </a:lnTo>
                  <a:lnTo>
                    <a:pt x="450217" y="216182"/>
                  </a:lnTo>
                  <a:lnTo>
                    <a:pt x="439583" y="212644"/>
                  </a:lnTo>
                  <a:lnTo>
                    <a:pt x="433497" y="207467"/>
                  </a:lnTo>
                  <a:close/>
                </a:path>
                <a:path w="593089" h="237489" extrusionOk="0">
                  <a:moveTo>
                    <a:pt x="493022" y="158290"/>
                  </a:moveTo>
                  <a:lnTo>
                    <a:pt x="457598" y="158290"/>
                  </a:lnTo>
                  <a:lnTo>
                    <a:pt x="468212" y="161810"/>
                  </a:lnTo>
                  <a:lnTo>
                    <a:pt x="476744" y="169077"/>
                  </a:lnTo>
                  <a:lnTo>
                    <a:pt x="482003" y="179374"/>
                  </a:lnTo>
                  <a:lnTo>
                    <a:pt x="482856" y="190923"/>
                  </a:lnTo>
                  <a:lnTo>
                    <a:pt x="479336" y="201537"/>
                  </a:lnTo>
                  <a:lnTo>
                    <a:pt x="472091" y="210058"/>
                  </a:lnTo>
                  <a:lnTo>
                    <a:pt x="461771" y="215328"/>
                  </a:lnTo>
                  <a:lnTo>
                    <a:pt x="450217" y="216182"/>
                  </a:lnTo>
                  <a:lnTo>
                    <a:pt x="493408" y="216182"/>
                  </a:lnTo>
                  <a:lnTo>
                    <a:pt x="499465" y="207467"/>
                  </a:lnTo>
                  <a:lnTo>
                    <a:pt x="526135" y="207467"/>
                  </a:lnTo>
                  <a:lnTo>
                    <a:pt x="528662" y="206425"/>
                  </a:lnTo>
                  <a:lnTo>
                    <a:pt x="547357" y="187706"/>
                  </a:lnTo>
                  <a:lnTo>
                    <a:pt x="503770" y="187706"/>
                  </a:lnTo>
                  <a:lnTo>
                    <a:pt x="499888" y="168472"/>
                  </a:lnTo>
                  <a:lnTo>
                    <a:pt x="493022" y="158290"/>
                  </a:lnTo>
                  <a:close/>
                </a:path>
                <a:path w="593089" h="237489" extrusionOk="0">
                  <a:moveTo>
                    <a:pt x="177220" y="158325"/>
                  </a:moveTo>
                  <a:lnTo>
                    <a:pt x="141464" y="158325"/>
                  </a:lnTo>
                  <a:lnTo>
                    <a:pt x="152066" y="161840"/>
                  </a:lnTo>
                  <a:lnTo>
                    <a:pt x="160578" y="169077"/>
                  </a:lnTo>
                  <a:lnTo>
                    <a:pt x="165842" y="179374"/>
                  </a:lnTo>
                  <a:lnTo>
                    <a:pt x="166703" y="190923"/>
                  </a:lnTo>
                  <a:lnTo>
                    <a:pt x="163176" y="201537"/>
                  </a:lnTo>
                  <a:lnTo>
                    <a:pt x="155953" y="210035"/>
                  </a:lnTo>
                  <a:lnTo>
                    <a:pt x="145643" y="215303"/>
                  </a:lnTo>
                  <a:lnTo>
                    <a:pt x="134106" y="216158"/>
                  </a:lnTo>
                  <a:lnTo>
                    <a:pt x="177324" y="216158"/>
                  </a:lnTo>
                  <a:lnTo>
                    <a:pt x="183362" y="207467"/>
                  </a:lnTo>
                  <a:lnTo>
                    <a:pt x="433497" y="207467"/>
                  </a:lnTo>
                  <a:lnTo>
                    <a:pt x="431081" y="205407"/>
                  </a:lnTo>
                  <a:lnTo>
                    <a:pt x="425818" y="195097"/>
                  </a:lnTo>
                  <a:lnTo>
                    <a:pt x="425145" y="192697"/>
                  </a:lnTo>
                  <a:lnTo>
                    <a:pt x="424789" y="190220"/>
                  </a:lnTo>
                  <a:lnTo>
                    <a:pt x="424738" y="187706"/>
                  </a:lnTo>
                  <a:lnTo>
                    <a:pt x="187680" y="187706"/>
                  </a:lnTo>
                  <a:lnTo>
                    <a:pt x="184378" y="170111"/>
                  </a:lnTo>
                  <a:lnTo>
                    <a:pt x="177220" y="158325"/>
                  </a:lnTo>
                  <a:close/>
                </a:path>
                <a:path w="593089" h="237489" extrusionOk="0">
                  <a:moveTo>
                    <a:pt x="129578" y="108686"/>
                  </a:moveTo>
                  <a:lnTo>
                    <a:pt x="107492" y="108686"/>
                  </a:lnTo>
                  <a:lnTo>
                    <a:pt x="123545" y="140817"/>
                  </a:lnTo>
                  <a:lnTo>
                    <a:pt x="109479" y="147808"/>
                  </a:lnTo>
                  <a:lnTo>
                    <a:pt x="98550" y="158584"/>
                  </a:lnTo>
                  <a:lnTo>
                    <a:pt x="91457" y="172200"/>
                  </a:lnTo>
                  <a:lnTo>
                    <a:pt x="88899" y="187706"/>
                  </a:lnTo>
                  <a:lnTo>
                    <a:pt x="108648" y="187706"/>
                  </a:lnTo>
                  <a:lnTo>
                    <a:pt x="110101" y="178153"/>
                  </a:lnTo>
                  <a:lnTo>
                    <a:pt x="114451" y="169795"/>
                  </a:lnTo>
                  <a:lnTo>
                    <a:pt x="121189" y="163283"/>
                  </a:lnTo>
                  <a:lnTo>
                    <a:pt x="129920" y="159181"/>
                  </a:lnTo>
                  <a:lnTo>
                    <a:pt x="141464" y="158325"/>
                  </a:lnTo>
                  <a:lnTo>
                    <a:pt x="177220" y="158325"/>
                  </a:lnTo>
                  <a:lnTo>
                    <a:pt x="175360" y="155262"/>
                  </a:lnTo>
                  <a:lnTo>
                    <a:pt x="161757" y="144448"/>
                  </a:lnTo>
                  <a:lnTo>
                    <a:pt x="144703" y="138963"/>
                  </a:lnTo>
                  <a:lnTo>
                    <a:pt x="129578" y="108686"/>
                  </a:lnTo>
                  <a:close/>
                </a:path>
                <a:path w="593089" h="237489" extrusionOk="0">
                  <a:moveTo>
                    <a:pt x="256819" y="108686"/>
                  </a:moveTo>
                  <a:lnTo>
                    <a:pt x="237070" y="108686"/>
                  </a:lnTo>
                  <a:lnTo>
                    <a:pt x="237070" y="187706"/>
                  </a:lnTo>
                  <a:lnTo>
                    <a:pt x="256819" y="187706"/>
                  </a:lnTo>
                  <a:lnTo>
                    <a:pt x="256819" y="108686"/>
                  </a:lnTo>
                  <a:close/>
                </a:path>
                <a:path w="593089" h="237489" extrusionOk="0">
                  <a:moveTo>
                    <a:pt x="395109" y="108686"/>
                  </a:moveTo>
                  <a:lnTo>
                    <a:pt x="375348" y="108686"/>
                  </a:lnTo>
                  <a:lnTo>
                    <a:pt x="375348" y="187706"/>
                  </a:lnTo>
                  <a:lnTo>
                    <a:pt x="395109" y="187706"/>
                  </a:lnTo>
                  <a:lnTo>
                    <a:pt x="395109" y="108686"/>
                  </a:lnTo>
                  <a:close/>
                </a:path>
                <a:path w="593089" h="237489" extrusionOk="0">
                  <a:moveTo>
                    <a:pt x="454380" y="138303"/>
                  </a:moveTo>
                  <a:lnTo>
                    <a:pt x="435158" y="142184"/>
                  </a:lnTo>
                  <a:lnTo>
                    <a:pt x="419454" y="152769"/>
                  </a:lnTo>
                  <a:lnTo>
                    <a:pt x="408862" y="168472"/>
                  </a:lnTo>
                  <a:lnTo>
                    <a:pt x="404977" y="187706"/>
                  </a:lnTo>
                  <a:lnTo>
                    <a:pt x="424738" y="187706"/>
                  </a:lnTo>
                  <a:lnTo>
                    <a:pt x="426182" y="178153"/>
                  </a:lnTo>
                  <a:lnTo>
                    <a:pt x="430526" y="169795"/>
                  </a:lnTo>
                  <a:lnTo>
                    <a:pt x="437304" y="163252"/>
                  </a:lnTo>
                  <a:lnTo>
                    <a:pt x="446049" y="159143"/>
                  </a:lnTo>
                  <a:lnTo>
                    <a:pt x="457598" y="158290"/>
                  </a:lnTo>
                  <a:lnTo>
                    <a:pt x="493022" y="158290"/>
                  </a:lnTo>
                  <a:lnTo>
                    <a:pt x="489300" y="152769"/>
                  </a:lnTo>
                  <a:lnTo>
                    <a:pt x="473601" y="142184"/>
                  </a:lnTo>
                  <a:lnTo>
                    <a:pt x="454380" y="138303"/>
                  </a:lnTo>
                  <a:close/>
                </a:path>
                <a:path w="593089" h="237489" extrusionOk="0">
                  <a:moveTo>
                    <a:pt x="498924" y="106070"/>
                  </a:moveTo>
                  <a:lnTo>
                    <a:pt x="395109" y="106070"/>
                  </a:lnTo>
                  <a:lnTo>
                    <a:pt x="397954" y="107848"/>
                  </a:lnTo>
                  <a:lnTo>
                    <a:pt x="399135" y="108305"/>
                  </a:lnTo>
                  <a:lnTo>
                    <a:pt x="494093" y="125120"/>
                  </a:lnTo>
                  <a:lnTo>
                    <a:pt x="497725" y="125806"/>
                  </a:lnTo>
                  <a:lnTo>
                    <a:pt x="501268" y="126923"/>
                  </a:lnTo>
                  <a:lnTo>
                    <a:pt x="504647" y="128435"/>
                  </a:lnTo>
                  <a:lnTo>
                    <a:pt x="493877" y="128435"/>
                  </a:lnTo>
                  <a:lnTo>
                    <a:pt x="493877" y="148196"/>
                  </a:lnTo>
                  <a:lnTo>
                    <a:pt x="526757" y="148196"/>
                  </a:lnTo>
                  <a:lnTo>
                    <a:pt x="531025" y="155409"/>
                  </a:lnTo>
                  <a:lnTo>
                    <a:pt x="533323" y="163614"/>
                  </a:lnTo>
                  <a:lnTo>
                    <a:pt x="533399" y="173736"/>
                  </a:lnTo>
                  <a:lnTo>
                    <a:pt x="519429" y="187706"/>
                  </a:lnTo>
                  <a:lnTo>
                    <a:pt x="570941" y="187706"/>
                  </a:lnTo>
                  <a:lnTo>
                    <a:pt x="579394" y="185996"/>
                  </a:lnTo>
                  <a:lnTo>
                    <a:pt x="586301" y="181336"/>
                  </a:lnTo>
                  <a:lnTo>
                    <a:pt x="590961" y="174429"/>
                  </a:lnTo>
                  <a:lnTo>
                    <a:pt x="592272" y="167944"/>
                  </a:lnTo>
                  <a:lnTo>
                    <a:pt x="553148" y="167944"/>
                  </a:lnTo>
                  <a:lnTo>
                    <a:pt x="553148" y="149402"/>
                  </a:lnTo>
                  <a:lnTo>
                    <a:pt x="558198" y="129247"/>
                  </a:lnTo>
                  <a:lnTo>
                    <a:pt x="537806" y="129247"/>
                  </a:lnTo>
                  <a:lnTo>
                    <a:pt x="534962" y="125933"/>
                  </a:lnTo>
                  <a:lnTo>
                    <a:pt x="533399" y="124383"/>
                  </a:lnTo>
                  <a:lnTo>
                    <a:pt x="525592" y="117682"/>
                  </a:lnTo>
                  <a:lnTo>
                    <a:pt x="516905" y="112282"/>
                  </a:lnTo>
                  <a:lnTo>
                    <a:pt x="507500" y="108265"/>
                  </a:lnTo>
                  <a:lnTo>
                    <a:pt x="498924" y="106070"/>
                  </a:lnTo>
                  <a:close/>
                </a:path>
                <a:path w="593089" h="237489" extrusionOk="0">
                  <a:moveTo>
                    <a:pt x="585504" y="118440"/>
                  </a:moveTo>
                  <a:lnTo>
                    <a:pt x="563498" y="118440"/>
                  </a:lnTo>
                  <a:lnTo>
                    <a:pt x="565162" y="119176"/>
                  </a:lnTo>
                  <a:lnTo>
                    <a:pt x="565721" y="120662"/>
                  </a:lnTo>
                  <a:lnTo>
                    <a:pt x="572909" y="149402"/>
                  </a:lnTo>
                  <a:lnTo>
                    <a:pt x="572909" y="167055"/>
                  </a:lnTo>
                  <a:lnTo>
                    <a:pt x="572033" y="167944"/>
                  </a:lnTo>
                  <a:lnTo>
                    <a:pt x="592272" y="167944"/>
                  </a:lnTo>
                  <a:lnTo>
                    <a:pt x="592670" y="165976"/>
                  </a:lnTo>
                  <a:lnTo>
                    <a:pt x="592556" y="146583"/>
                  </a:lnTo>
                  <a:lnTo>
                    <a:pt x="592340" y="145796"/>
                  </a:lnTo>
                  <a:lnTo>
                    <a:pt x="585504" y="118440"/>
                  </a:lnTo>
                  <a:close/>
                </a:path>
                <a:path w="593089" h="237489" extrusionOk="0">
                  <a:moveTo>
                    <a:pt x="559524" y="99056"/>
                  </a:moveTo>
                  <a:lnTo>
                    <a:pt x="551405" y="102006"/>
                  </a:lnTo>
                  <a:lnTo>
                    <a:pt x="544987" y="107784"/>
                  </a:lnTo>
                  <a:lnTo>
                    <a:pt x="541146" y="115862"/>
                  </a:lnTo>
                  <a:lnTo>
                    <a:pt x="537806" y="129247"/>
                  </a:lnTo>
                  <a:lnTo>
                    <a:pt x="558198" y="129247"/>
                  </a:lnTo>
                  <a:lnTo>
                    <a:pt x="560349" y="120662"/>
                  </a:lnTo>
                  <a:lnTo>
                    <a:pt x="560628" y="119900"/>
                  </a:lnTo>
                  <a:lnTo>
                    <a:pt x="561251" y="119303"/>
                  </a:lnTo>
                  <a:lnTo>
                    <a:pt x="563498" y="118440"/>
                  </a:lnTo>
                  <a:lnTo>
                    <a:pt x="585504" y="118440"/>
                  </a:lnTo>
                  <a:lnTo>
                    <a:pt x="582841" y="107784"/>
                  </a:lnTo>
                  <a:lnTo>
                    <a:pt x="576541" y="101485"/>
                  </a:lnTo>
                  <a:lnTo>
                    <a:pt x="568464" y="99466"/>
                  </a:lnTo>
                  <a:lnTo>
                    <a:pt x="559524" y="99056"/>
                  </a:lnTo>
                  <a:close/>
                </a:path>
                <a:path w="593089" h="237489" extrusionOk="0">
                  <a:moveTo>
                    <a:pt x="79019" y="113855"/>
                  </a:moveTo>
                  <a:lnTo>
                    <a:pt x="59270" y="113855"/>
                  </a:lnTo>
                  <a:lnTo>
                    <a:pt x="59270" y="128435"/>
                  </a:lnTo>
                  <a:lnTo>
                    <a:pt x="79019" y="128435"/>
                  </a:lnTo>
                  <a:lnTo>
                    <a:pt x="79019" y="113855"/>
                  </a:lnTo>
                  <a:close/>
                </a:path>
                <a:path w="593089" h="237489" extrusionOk="0">
                  <a:moveTo>
                    <a:pt x="256819" y="59296"/>
                  </a:moveTo>
                  <a:lnTo>
                    <a:pt x="237070" y="59296"/>
                  </a:lnTo>
                  <a:lnTo>
                    <a:pt x="237070" y="88925"/>
                  </a:lnTo>
                  <a:lnTo>
                    <a:pt x="256819" y="88925"/>
                  </a:lnTo>
                  <a:lnTo>
                    <a:pt x="256819" y="59296"/>
                  </a:lnTo>
                  <a:close/>
                </a:path>
                <a:path w="593089" h="237489" extrusionOk="0">
                  <a:moveTo>
                    <a:pt x="357515" y="59296"/>
                  </a:moveTo>
                  <a:lnTo>
                    <a:pt x="289090" y="59296"/>
                  </a:lnTo>
                  <a:lnTo>
                    <a:pt x="304263" y="60350"/>
                  </a:lnTo>
                  <a:lnTo>
                    <a:pt x="319066" y="63493"/>
                  </a:lnTo>
                  <a:lnTo>
                    <a:pt x="333286" y="68665"/>
                  </a:lnTo>
                  <a:lnTo>
                    <a:pt x="346709" y="75806"/>
                  </a:lnTo>
                  <a:lnTo>
                    <a:pt x="367664" y="88925"/>
                  </a:lnTo>
                  <a:lnTo>
                    <a:pt x="404954" y="88925"/>
                  </a:lnTo>
                  <a:lnTo>
                    <a:pt x="357515" y="59296"/>
                  </a:lnTo>
                  <a:close/>
                </a:path>
                <a:path w="593089" h="237489" extrusionOk="0">
                  <a:moveTo>
                    <a:pt x="256819" y="19773"/>
                  </a:moveTo>
                  <a:lnTo>
                    <a:pt x="237070" y="19773"/>
                  </a:lnTo>
                  <a:lnTo>
                    <a:pt x="237070" y="39535"/>
                  </a:lnTo>
                  <a:lnTo>
                    <a:pt x="256819" y="39535"/>
                  </a:lnTo>
                  <a:lnTo>
                    <a:pt x="256819" y="19773"/>
                  </a:lnTo>
                  <a:close/>
                </a:path>
                <a:path w="593089" h="237489" extrusionOk="0">
                  <a:moveTo>
                    <a:pt x="294363" y="19773"/>
                  </a:moveTo>
                  <a:lnTo>
                    <a:pt x="272148" y="19773"/>
                  </a:lnTo>
                  <a:lnTo>
                    <a:pt x="276567" y="24206"/>
                  </a:lnTo>
                  <a:lnTo>
                    <a:pt x="276567" y="35115"/>
                  </a:lnTo>
                  <a:lnTo>
                    <a:pt x="272148" y="39535"/>
                  </a:lnTo>
                  <a:lnTo>
                    <a:pt x="294521" y="39535"/>
                  </a:lnTo>
                  <a:lnTo>
                    <a:pt x="295732" y="36334"/>
                  </a:lnTo>
                  <a:lnTo>
                    <a:pt x="296367" y="32753"/>
                  </a:lnTo>
                  <a:lnTo>
                    <a:pt x="296341" y="29121"/>
                  </a:lnTo>
                  <a:lnTo>
                    <a:pt x="294363" y="19773"/>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2017" name="Shape 2568"/>
            <p:cNvSpPr>
              <a:spLocks/>
            </p:cNvSpPr>
            <p:nvPr/>
          </p:nvSpPr>
          <p:spPr bwMode="auto">
            <a:xfrm>
              <a:off x="1001437396" y="1161289314"/>
              <a:ext cx="144851705" cy="183741732"/>
            </a:xfrm>
            <a:custGeom>
              <a:avLst/>
              <a:gdLst>
                <a:gd name="T0" fmla="*/ 2147483647 w 40004"/>
                <a:gd name="T1" fmla="*/ 2147483647 h 20319"/>
                <a:gd name="T2" fmla="*/ 0 w 40004"/>
                <a:gd name="T3" fmla="*/ 2147483647 h 20319"/>
                <a:gd name="T4" fmla="*/ 0 w 40004"/>
                <a:gd name="T5" fmla="*/ 0 h 20319"/>
                <a:gd name="T6" fmla="*/ 2147483647 w 40004"/>
                <a:gd name="T7" fmla="*/ 0 h 20319"/>
                <a:gd name="T8" fmla="*/ 2147483647 w 40004"/>
                <a:gd name="T9" fmla="*/ 2147483647 h 20319"/>
                <a:gd name="T10" fmla="*/ 0 60000 65536"/>
                <a:gd name="T11" fmla="*/ 0 60000 65536"/>
                <a:gd name="T12" fmla="*/ 0 60000 65536"/>
                <a:gd name="T13" fmla="*/ 0 60000 65536"/>
                <a:gd name="T14" fmla="*/ 0 60000 65536"/>
                <a:gd name="T15" fmla="*/ 0 w 40004"/>
                <a:gd name="T16" fmla="*/ 0 h 20319"/>
                <a:gd name="T17" fmla="*/ 40004 w 40004"/>
                <a:gd name="T18" fmla="*/ 20319 h 20319"/>
              </a:gdLst>
              <a:ahLst/>
              <a:cxnLst>
                <a:cxn ang="T10">
                  <a:pos x="T0" y="T1"/>
                </a:cxn>
                <a:cxn ang="T11">
                  <a:pos x="T2" y="T3"/>
                </a:cxn>
                <a:cxn ang="T12">
                  <a:pos x="T4" y="T5"/>
                </a:cxn>
                <a:cxn ang="T13">
                  <a:pos x="T6" y="T7"/>
                </a:cxn>
                <a:cxn ang="T14">
                  <a:pos x="T8" y="T9"/>
                </a:cxn>
              </a:cxnLst>
              <a:rect l="T15" t="T16" r="T17" b="T18"/>
              <a:pathLst>
                <a:path w="40004" h="20319" extrusionOk="0">
                  <a:moveTo>
                    <a:pt x="39509" y="19761"/>
                  </a:moveTo>
                  <a:lnTo>
                    <a:pt x="0" y="19761"/>
                  </a:lnTo>
                  <a:lnTo>
                    <a:pt x="0" y="0"/>
                  </a:lnTo>
                  <a:lnTo>
                    <a:pt x="39509" y="0"/>
                  </a:lnTo>
                  <a:lnTo>
                    <a:pt x="39509" y="19761"/>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grpSp>
      <p:grpSp>
        <p:nvGrpSpPr>
          <p:cNvPr id="41996" name="Shape 2569"/>
          <p:cNvGrpSpPr>
            <a:grpSpLocks/>
          </p:cNvGrpSpPr>
          <p:nvPr/>
        </p:nvGrpSpPr>
        <p:grpSpPr bwMode="auto">
          <a:xfrm>
            <a:off x="820738" y="2000250"/>
            <a:ext cx="857250" cy="714375"/>
            <a:chOff x="0" y="0"/>
            <a:chExt cx="2147483647" cy="2147483647"/>
          </a:xfrm>
        </p:grpSpPr>
        <p:sp>
          <p:nvSpPr>
            <p:cNvPr id="42010" name="Shape 2570"/>
            <p:cNvSpPr>
              <a:spLocks/>
            </p:cNvSpPr>
            <p:nvPr/>
          </p:nvSpPr>
          <p:spPr bwMode="auto">
            <a:xfrm>
              <a:off x="706310170" y="673948515"/>
              <a:ext cx="1441173435" cy="1473534921"/>
            </a:xfrm>
            <a:custGeom>
              <a:avLst/>
              <a:gdLst>
                <a:gd name="T0" fmla="*/ 0 w 608964"/>
                <a:gd name="T1" fmla="*/ 2147483647 h 513714"/>
                <a:gd name="T2" fmla="*/ 2147483647 w 608964"/>
                <a:gd name="T3" fmla="*/ 2147483647 h 513714"/>
                <a:gd name="T4" fmla="*/ 2147483647 w 608964"/>
                <a:gd name="T5" fmla="*/ 2147483647 h 513714"/>
                <a:gd name="T6" fmla="*/ 2147483647 w 608964"/>
                <a:gd name="T7" fmla="*/ 2147483647 h 513714"/>
                <a:gd name="T8" fmla="*/ 2147483647 w 608964"/>
                <a:gd name="T9" fmla="*/ 2147483647 h 513714"/>
                <a:gd name="T10" fmla="*/ 2147483647 w 608964"/>
                <a:gd name="T11" fmla="*/ 2147483647 h 513714"/>
                <a:gd name="T12" fmla="*/ 2147483647 w 608964"/>
                <a:gd name="T13" fmla="*/ 2147483647 h 513714"/>
                <a:gd name="T14" fmla="*/ 2147483647 w 608964"/>
                <a:gd name="T15" fmla="*/ 2147483647 h 513714"/>
                <a:gd name="T16" fmla="*/ 2147483647 w 608964"/>
                <a:gd name="T17" fmla="*/ 2147483647 h 513714"/>
                <a:gd name="T18" fmla="*/ 2147483647 w 608964"/>
                <a:gd name="T19" fmla="*/ 2147483647 h 513714"/>
                <a:gd name="T20" fmla="*/ 2147483647 w 608964"/>
                <a:gd name="T21" fmla="*/ 2147483647 h 513714"/>
                <a:gd name="T22" fmla="*/ 2147483647 w 608964"/>
                <a:gd name="T23" fmla="*/ 2147483647 h 513714"/>
                <a:gd name="T24" fmla="*/ 2147483647 w 608964"/>
                <a:gd name="T25" fmla="*/ 2147483647 h 513714"/>
                <a:gd name="T26" fmla="*/ 2147483647 w 608964"/>
                <a:gd name="T27" fmla="*/ 2147483647 h 513714"/>
                <a:gd name="T28" fmla="*/ 2147483647 w 608964"/>
                <a:gd name="T29" fmla="*/ 2147483647 h 513714"/>
                <a:gd name="T30" fmla="*/ 2147483647 w 608964"/>
                <a:gd name="T31" fmla="*/ 2147483647 h 513714"/>
                <a:gd name="T32" fmla="*/ 2147483647 w 608964"/>
                <a:gd name="T33" fmla="*/ 2147483647 h 513714"/>
                <a:gd name="T34" fmla="*/ 2147483647 w 608964"/>
                <a:gd name="T35" fmla="*/ 0 h 513714"/>
                <a:gd name="T36" fmla="*/ 2147483647 w 608964"/>
                <a:gd name="T37" fmla="*/ 0 h 513714"/>
                <a:gd name="T38" fmla="*/ 2147483647 w 608964"/>
                <a:gd name="T39" fmla="*/ 2147483647 h 513714"/>
                <a:gd name="T40" fmla="*/ 2147483647 w 608964"/>
                <a:gd name="T41" fmla="*/ 2147483647 h 513714"/>
                <a:gd name="T42" fmla="*/ 2147483647 w 608964"/>
                <a:gd name="T43" fmla="*/ 2147483647 h 513714"/>
                <a:gd name="T44" fmla="*/ 0 w 608964"/>
                <a:gd name="T45" fmla="*/ 2147483647 h 513714"/>
                <a:gd name="T46" fmla="*/ 0 w 608964"/>
                <a:gd name="T47" fmla="*/ 2147483647 h 51371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08964"/>
                <a:gd name="T73" fmla="*/ 0 h 513714"/>
                <a:gd name="T74" fmla="*/ 608964 w 608964"/>
                <a:gd name="T75" fmla="*/ 513714 h 51371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08964" h="513714" extrusionOk="0">
                  <a:moveTo>
                    <a:pt x="0" y="360781"/>
                  </a:moveTo>
                  <a:lnTo>
                    <a:pt x="4036" y="380770"/>
                  </a:lnTo>
                  <a:lnTo>
                    <a:pt x="15043" y="397095"/>
                  </a:lnTo>
                  <a:lnTo>
                    <a:pt x="31364" y="408103"/>
                  </a:lnTo>
                  <a:lnTo>
                    <a:pt x="51346" y="412140"/>
                  </a:lnTo>
                  <a:lnTo>
                    <a:pt x="382143" y="412140"/>
                  </a:lnTo>
                  <a:lnTo>
                    <a:pt x="501650" y="513143"/>
                  </a:lnTo>
                  <a:lnTo>
                    <a:pt x="501650" y="412140"/>
                  </a:lnTo>
                  <a:lnTo>
                    <a:pt x="557187" y="412140"/>
                  </a:lnTo>
                  <a:lnTo>
                    <a:pt x="577175" y="408103"/>
                  </a:lnTo>
                  <a:lnTo>
                    <a:pt x="593501" y="397095"/>
                  </a:lnTo>
                  <a:lnTo>
                    <a:pt x="604509" y="380770"/>
                  </a:lnTo>
                  <a:lnTo>
                    <a:pt x="608545" y="360781"/>
                  </a:lnTo>
                  <a:lnTo>
                    <a:pt x="608545" y="51346"/>
                  </a:lnTo>
                  <a:lnTo>
                    <a:pt x="604509" y="31359"/>
                  </a:lnTo>
                  <a:lnTo>
                    <a:pt x="593501" y="15038"/>
                  </a:lnTo>
                  <a:lnTo>
                    <a:pt x="577175" y="4034"/>
                  </a:lnTo>
                  <a:lnTo>
                    <a:pt x="557187" y="0"/>
                  </a:lnTo>
                  <a:lnTo>
                    <a:pt x="51346" y="0"/>
                  </a:lnTo>
                  <a:lnTo>
                    <a:pt x="31364" y="4034"/>
                  </a:lnTo>
                  <a:lnTo>
                    <a:pt x="15043" y="15038"/>
                  </a:lnTo>
                  <a:lnTo>
                    <a:pt x="4036" y="31359"/>
                  </a:lnTo>
                  <a:lnTo>
                    <a:pt x="0" y="51346"/>
                  </a:lnTo>
                  <a:lnTo>
                    <a:pt x="0" y="360781"/>
                  </a:lnTo>
                  <a:close/>
                </a:path>
              </a:pathLst>
            </a:custGeom>
            <a:noFill/>
            <a:ln w="31750">
              <a:solidFill>
                <a:srgbClr val="173B64"/>
              </a:solidFill>
              <a:miter lim="800000"/>
              <a:headEnd type="none" w="sm" len="sm"/>
              <a:tailEnd type="none" w="sm" len="sm"/>
            </a:ln>
          </p:spPr>
          <p:txBody>
            <a:bodyPr lIns="0" tIns="0" rIns="0" bIns="0"/>
            <a:lstStyle/>
            <a:p>
              <a:endParaRPr lang="ru-RU">
                <a:latin typeface="Calibri" pitchFamily="34" charset="0"/>
              </a:endParaRPr>
            </a:p>
          </p:txBody>
        </p:sp>
        <p:sp>
          <p:nvSpPr>
            <p:cNvPr id="42011" name="Shape 2571"/>
            <p:cNvSpPr>
              <a:spLocks/>
            </p:cNvSpPr>
            <p:nvPr/>
          </p:nvSpPr>
          <p:spPr bwMode="auto">
            <a:xfrm>
              <a:off x="-111" y="-23"/>
              <a:ext cx="1810859340" cy="1852392597"/>
            </a:xfrm>
            <a:custGeom>
              <a:avLst/>
              <a:gdLst>
                <a:gd name="T0" fmla="*/ 2147483647 w 765175"/>
                <a:gd name="T1" fmla="*/ 2147483647 h 645794"/>
                <a:gd name="T2" fmla="*/ 2147483647 w 765175"/>
                <a:gd name="T3" fmla="*/ 2147483647 h 645794"/>
                <a:gd name="T4" fmla="*/ 2147483647 w 765175"/>
                <a:gd name="T5" fmla="*/ 2147483647 h 645794"/>
                <a:gd name="T6" fmla="*/ 2147483647 w 765175"/>
                <a:gd name="T7" fmla="*/ 2147483647 h 645794"/>
                <a:gd name="T8" fmla="*/ 2147483647 w 765175"/>
                <a:gd name="T9" fmla="*/ 0 h 645794"/>
                <a:gd name="T10" fmla="*/ 2147483647 w 765175"/>
                <a:gd name="T11" fmla="*/ 0 h 645794"/>
                <a:gd name="T12" fmla="*/ 2147483647 w 765175"/>
                <a:gd name="T13" fmla="*/ 2147483647 h 645794"/>
                <a:gd name="T14" fmla="*/ 2147483647 w 765175"/>
                <a:gd name="T15" fmla="*/ 2147483647 h 645794"/>
                <a:gd name="T16" fmla="*/ 2147483647 w 765175"/>
                <a:gd name="T17" fmla="*/ 2147483647 h 645794"/>
                <a:gd name="T18" fmla="*/ 0 w 765175"/>
                <a:gd name="T19" fmla="*/ 2147483647 h 645794"/>
                <a:gd name="T20" fmla="*/ 0 w 765175"/>
                <a:gd name="T21" fmla="*/ 2147483647 h 645794"/>
                <a:gd name="T22" fmla="*/ 2147483647 w 765175"/>
                <a:gd name="T23" fmla="*/ 2147483647 h 645794"/>
                <a:gd name="T24" fmla="*/ 2147483647 w 765175"/>
                <a:gd name="T25" fmla="*/ 2147483647 h 645794"/>
                <a:gd name="T26" fmla="*/ 2147483647 w 765175"/>
                <a:gd name="T27" fmla="*/ 2147483647 h 645794"/>
                <a:gd name="T28" fmla="*/ 2147483647 w 765175"/>
                <a:gd name="T29" fmla="*/ 2147483647 h 645794"/>
                <a:gd name="T30" fmla="*/ 2147483647 w 765175"/>
                <a:gd name="T31" fmla="*/ 2147483647 h 645794"/>
                <a:gd name="T32" fmla="*/ 2147483647 w 765175"/>
                <a:gd name="T33" fmla="*/ 2147483647 h 645794"/>
                <a:gd name="T34" fmla="*/ 2147483647 w 765175"/>
                <a:gd name="T35" fmla="*/ 2147483647 h 645794"/>
                <a:gd name="T36" fmla="*/ 2147483647 w 765175"/>
                <a:gd name="T37" fmla="*/ 2147483647 h 645794"/>
                <a:gd name="T38" fmla="*/ 2147483647 w 765175"/>
                <a:gd name="T39" fmla="*/ 2147483647 h 645794"/>
                <a:gd name="T40" fmla="*/ 2147483647 w 765175"/>
                <a:gd name="T41" fmla="*/ 2147483647 h 645794"/>
                <a:gd name="T42" fmla="*/ 2147483647 w 765175"/>
                <a:gd name="T43" fmla="*/ 2147483647 h 645794"/>
                <a:gd name="T44" fmla="*/ 2147483647 w 765175"/>
                <a:gd name="T45" fmla="*/ 2147483647 h 645794"/>
                <a:gd name="T46" fmla="*/ 2147483647 w 765175"/>
                <a:gd name="T47" fmla="*/ 2147483647 h 645794"/>
                <a:gd name="T48" fmla="*/ 2147483647 w 765175"/>
                <a:gd name="T49" fmla="*/ 0 h 6457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5175"/>
                <a:gd name="T76" fmla="*/ 0 h 645794"/>
                <a:gd name="T77" fmla="*/ 765175 w 765175"/>
                <a:gd name="T78" fmla="*/ 645794 h 64579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5175" h="645794" extrusionOk="0">
                  <a:moveTo>
                    <a:pt x="284683" y="518223"/>
                  </a:moveTo>
                  <a:lnTo>
                    <a:pt x="134404" y="518223"/>
                  </a:lnTo>
                  <a:lnTo>
                    <a:pt x="134404" y="645223"/>
                  </a:lnTo>
                  <a:lnTo>
                    <a:pt x="284683" y="518223"/>
                  </a:lnTo>
                  <a:close/>
                </a:path>
                <a:path w="765175" h="645794" extrusionOk="0">
                  <a:moveTo>
                    <a:pt x="700608" y="0"/>
                  </a:moveTo>
                  <a:lnTo>
                    <a:pt x="64566" y="0"/>
                  </a:lnTo>
                  <a:lnTo>
                    <a:pt x="39433" y="5075"/>
                  </a:lnTo>
                  <a:lnTo>
                    <a:pt x="18910" y="18915"/>
                  </a:lnTo>
                  <a:lnTo>
                    <a:pt x="5073" y="39438"/>
                  </a:lnTo>
                  <a:lnTo>
                    <a:pt x="0" y="64566"/>
                  </a:lnTo>
                  <a:lnTo>
                    <a:pt x="0" y="453656"/>
                  </a:lnTo>
                  <a:lnTo>
                    <a:pt x="5073" y="478790"/>
                  </a:lnTo>
                  <a:lnTo>
                    <a:pt x="18910" y="499313"/>
                  </a:lnTo>
                  <a:lnTo>
                    <a:pt x="39433" y="513149"/>
                  </a:lnTo>
                  <a:lnTo>
                    <a:pt x="64566" y="518223"/>
                  </a:lnTo>
                  <a:lnTo>
                    <a:pt x="700608" y="518223"/>
                  </a:lnTo>
                  <a:lnTo>
                    <a:pt x="725741" y="513149"/>
                  </a:lnTo>
                  <a:lnTo>
                    <a:pt x="746264" y="499313"/>
                  </a:lnTo>
                  <a:lnTo>
                    <a:pt x="760101" y="478790"/>
                  </a:lnTo>
                  <a:lnTo>
                    <a:pt x="765175" y="453656"/>
                  </a:lnTo>
                  <a:lnTo>
                    <a:pt x="765175" y="64566"/>
                  </a:lnTo>
                  <a:lnTo>
                    <a:pt x="760101" y="39438"/>
                  </a:lnTo>
                  <a:lnTo>
                    <a:pt x="746264" y="18915"/>
                  </a:lnTo>
                  <a:lnTo>
                    <a:pt x="725741" y="5075"/>
                  </a:lnTo>
                  <a:lnTo>
                    <a:pt x="700608"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sp>
          <p:nvSpPr>
            <p:cNvPr id="42012" name="Shape 2572"/>
            <p:cNvSpPr>
              <a:spLocks/>
            </p:cNvSpPr>
            <p:nvPr/>
          </p:nvSpPr>
          <p:spPr bwMode="auto">
            <a:xfrm>
              <a:off x="-111" y="-23"/>
              <a:ext cx="1810859340" cy="1852392597"/>
            </a:xfrm>
            <a:custGeom>
              <a:avLst/>
              <a:gdLst>
                <a:gd name="T0" fmla="*/ 2147483647 w 765175"/>
                <a:gd name="T1" fmla="*/ 2147483647 h 645794"/>
                <a:gd name="T2" fmla="*/ 2147483647 w 765175"/>
                <a:gd name="T3" fmla="*/ 2147483647 h 645794"/>
                <a:gd name="T4" fmla="*/ 2147483647 w 765175"/>
                <a:gd name="T5" fmla="*/ 2147483647 h 645794"/>
                <a:gd name="T6" fmla="*/ 2147483647 w 765175"/>
                <a:gd name="T7" fmla="*/ 2147483647 h 645794"/>
                <a:gd name="T8" fmla="*/ 2147483647 w 765175"/>
                <a:gd name="T9" fmla="*/ 2147483647 h 645794"/>
                <a:gd name="T10" fmla="*/ 2147483647 w 765175"/>
                <a:gd name="T11" fmla="*/ 2147483647 h 645794"/>
                <a:gd name="T12" fmla="*/ 2147483647 w 765175"/>
                <a:gd name="T13" fmla="*/ 2147483647 h 645794"/>
                <a:gd name="T14" fmla="*/ 2147483647 w 765175"/>
                <a:gd name="T15" fmla="*/ 2147483647 h 645794"/>
                <a:gd name="T16" fmla="*/ 2147483647 w 765175"/>
                <a:gd name="T17" fmla="*/ 2147483647 h 645794"/>
                <a:gd name="T18" fmla="*/ 2147483647 w 765175"/>
                <a:gd name="T19" fmla="*/ 2147483647 h 645794"/>
                <a:gd name="T20" fmla="*/ 2147483647 w 765175"/>
                <a:gd name="T21" fmla="*/ 2147483647 h 645794"/>
                <a:gd name="T22" fmla="*/ 2147483647 w 765175"/>
                <a:gd name="T23" fmla="*/ 2147483647 h 645794"/>
                <a:gd name="T24" fmla="*/ 0 w 765175"/>
                <a:gd name="T25" fmla="*/ 2147483647 h 645794"/>
                <a:gd name="T26" fmla="*/ 0 w 765175"/>
                <a:gd name="T27" fmla="*/ 2147483647 h 645794"/>
                <a:gd name="T28" fmla="*/ 2147483647 w 765175"/>
                <a:gd name="T29" fmla="*/ 2147483647 h 645794"/>
                <a:gd name="T30" fmla="*/ 2147483647 w 765175"/>
                <a:gd name="T31" fmla="*/ 2147483647 h 645794"/>
                <a:gd name="T32" fmla="*/ 2147483647 w 765175"/>
                <a:gd name="T33" fmla="*/ 2147483647 h 645794"/>
                <a:gd name="T34" fmla="*/ 2147483647 w 765175"/>
                <a:gd name="T35" fmla="*/ 0 h 645794"/>
                <a:gd name="T36" fmla="*/ 2147483647 w 765175"/>
                <a:gd name="T37" fmla="*/ 0 h 645794"/>
                <a:gd name="T38" fmla="*/ 2147483647 w 765175"/>
                <a:gd name="T39" fmla="*/ 2147483647 h 645794"/>
                <a:gd name="T40" fmla="*/ 2147483647 w 765175"/>
                <a:gd name="T41" fmla="*/ 2147483647 h 645794"/>
                <a:gd name="T42" fmla="*/ 2147483647 w 765175"/>
                <a:gd name="T43" fmla="*/ 2147483647 h 645794"/>
                <a:gd name="T44" fmla="*/ 2147483647 w 765175"/>
                <a:gd name="T45" fmla="*/ 2147483647 h 645794"/>
                <a:gd name="T46" fmla="*/ 2147483647 w 765175"/>
                <a:gd name="T47" fmla="*/ 2147483647 h 6457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65175"/>
                <a:gd name="T73" fmla="*/ 0 h 645794"/>
                <a:gd name="T74" fmla="*/ 765175 w 765175"/>
                <a:gd name="T75" fmla="*/ 645794 h 64579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65175" h="645794" extrusionOk="0">
                  <a:moveTo>
                    <a:pt x="765175" y="453656"/>
                  </a:moveTo>
                  <a:lnTo>
                    <a:pt x="760101" y="478790"/>
                  </a:lnTo>
                  <a:lnTo>
                    <a:pt x="746264" y="499313"/>
                  </a:lnTo>
                  <a:lnTo>
                    <a:pt x="725741" y="513149"/>
                  </a:lnTo>
                  <a:lnTo>
                    <a:pt x="700608" y="518223"/>
                  </a:lnTo>
                  <a:lnTo>
                    <a:pt x="284683" y="518223"/>
                  </a:lnTo>
                  <a:lnTo>
                    <a:pt x="134404" y="645223"/>
                  </a:lnTo>
                  <a:lnTo>
                    <a:pt x="134404" y="518223"/>
                  </a:lnTo>
                  <a:lnTo>
                    <a:pt x="64566" y="518223"/>
                  </a:lnTo>
                  <a:lnTo>
                    <a:pt x="39433" y="513149"/>
                  </a:lnTo>
                  <a:lnTo>
                    <a:pt x="18910" y="499313"/>
                  </a:lnTo>
                  <a:lnTo>
                    <a:pt x="5073" y="478790"/>
                  </a:lnTo>
                  <a:lnTo>
                    <a:pt x="0" y="453656"/>
                  </a:lnTo>
                  <a:lnTo>
                    <a:pt x="0" y="64566"/>
                  </a:lnTo>
                  <a:lnTo>
                    <a:pt x="5073" y="39438"/>
                  </a:lnTo>
                  <a:lnTo>
                    <a:pt x="18910" y="18915"/>
                  </a:lnTo>
                  <a:lnTo>
                    <a:pt x="39433" y="5075"/>
                  </a:lnTo>
                  <a:lnTo>
                    <a:pt x="64566" y="0"/>
                  </a:lnTo>
                  <a:lnTo>
                    <a:pt x="700608" y="0"/>
                  </a:lnTo>
                  <a:lnTo>
                    <a:pt x="725741" y="5075"/>
                  </a:lnTo>
                  <a:lnTo>
                    <a:pt x="746264" y="18915"/>
                  </a:lnTo>
                  <a:lnTo>
                    <a:pt x="760101" y="39438"/>
                  </a:lnTo>
                  <a:lnTo>
                    <a:pt x="765175" y="64566"/>
                  </a:lnTo>
                  <a:lnTo>
                    <a:pt x="765175" y="453656"/>
                  </a:lnTo>
                  <a:close/>
                </a:path>
              </a:pathLst>
            </a:custGeom>
            <a:noFill/>
            <a:ln w="31725">
              <a:solidFill>
                <a:srgbClr val="173B64"/>
              </a:solidFill>
              <a:miter lim="800000"/>
              <a:headEnd type="none" w="sm" len="sm"/>
              <a:tailEnd type="none" w="sm" len="sm"/>
            </a:ln>
          </p:spPr>
          <p:txBody>
            <a:bodyPr lIns="0" tIns="0" rIns="0" bIns="0"/>
            <a:lstStyle/>
            <a:p>
              <a:endParaRPr lang="ru-RU">
                <a:latin typeface="Calibri" pitchFamily="34" charset="0"/>
              </a:endParaRPr>
            </a:p>
          </p:txBody>
        </p:sp>
        <p:sp>
          <p:nvSpPr>
            <p:cNvPr id="42013" name="Shape 2573"/>
            <p:cNvSpPr txBox="1">
              <a:spLocks noChangeArrowheads="1"/>
            </p:cNvSpPr>
            <p:nvPr/>
          </p:nvSpPr>
          <p:spPr bwMode="auto">
            <a:xfrm>
              <a:off x="479770229" y="655602287"/>
              <a:ext cx="169242327" cy="205236220"/>
            </a:xfrm>
            <a:prstGeom prst="rect">
              <a:avLst/>
            </a:prstGeom>
            <a:blipFill dpi="0" rotWithShape="1">
              <a:blip r:embed="rId3"/>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42014" name="Shape 2574"/>
            <p:cNvSpPr txBox="1">
              <a:spLocks noChangeArrowheads="1"/>
            </p:cNvSpPr>
            <p:nvPr/>
          </p:nvSpPr>
          <p:spPr bwMode="auto">
            <a:xfrm>
              <a:off x="820834436" y="655602287"/>
              <a:ext cx="169304045" cy="205236220"/>
            </a:xfrm>
            <a:prstGeom prst="rect">
              <a:avLst/>
            </a:prstGeom>
            <a:blipFill dpi="0" rotWithShape="1">
              <a:blip r:embed="rId4"/>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42015" name="Shape 2575"/>
            <p:cNvSpPr txBox="1">
              <a:spLocks noChangeArrowheads="1"/>
            </p:cNvSpPr>
            <p:nvPr/>
          </p:nvSpPr>
          <p:spPr bwMode="auto">
            <a:xfrm>
              <a:off x="1161837111" y="655602287"/>
              <a:ext cx="169242327" cy="205236220"/>
            </a:xfrm>
            <a:prstGeom prst="rect">
              <a:avLst/>
            </a:prstGeom>
            <a:blipFill dpi="0" rotWithShape="1">
              <a:blip r:embed="rId5"/>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grpSp>
      <p:sp>
        <p:nvSpPr>
          <p:cNvPr id="41997" name="Shape 2580"/>
          <p:cNvSpPr txBox="1">
            <a:spLocks noChangeArrowheads="1"/>
          </p:cNvSpPr>
          <p:nvPr/>
        </p:nvSpPr>
        <p:spPr bwMode="auto">
          <a:xfrm>
            <a:off x="3924300" y="2711450"/>
            <a:ext cx="1584325" cy="450850"/>
          </a:xfrm>
          <a:prstGeom prst="rect">
            <a:avLst/>
          </a:prstGeom>
          <a:noFill/>
          <a:ln w="9525">
            <a:noFill/>
            <a:miter lim="800000"/>
            <a:headEnd/>
            <a:tailEnd/>
          </a:ln>
        </p:spPr>
        <p:txBody>
          <a:bodyPr lIns="0" tIns="15875" rIns="0" bIns="0">
            <a:spAutoFit/>
          </a:bodyPr>
          <a:lstStyle/>
          <a:p>
            <a:pPr marL="12700">
              <a:buClr>
                <a:srgbClr val="173B64"/>
              </a:buClr>
              <a:buSzPts val="900"/>
              <a:buFont typeface="Avenir"/>
              <a:buNone/>
            </a:pPr>
            <a:r>
              <a:rPr lang="uk-UA" sz="900" b="1">
                <a:solidFill>
                  <a:srgbClr val="173B64"/>
                </a:solidFill>
                <a:latin typeface="Avenir"/>
                <a:ea typeface="Avenir"/>
                <a:cs typeface="Avenir"/>
                <a:sym typeface="Avenir"/>
              </a:rPr>
              <a:t>ПРИТЯГНУТО ДО</a:t>
            </a:r>
            <a:endParaRPr lang="ru-RU">
              <a:latin typeface="Calibri" pitchFamily="34" charset="0"/>
            </a:endParaRPr>
          </a:p>
          <a:p>
            <a:pPr marL="12700">
              <a:spcBef>
                <a:spcPts val="100"/>
              </a:spcBef>
              <a:buClr>
                <a:srgbClr val="173B64"/>
              </a:buClr>
              <a:buSzPts val="900"/>
              <a:buFont typeface="Avenir"/>
              <a:buNone/>
            </a:pPr>
            <a:r>
              <a:rPr lang="uk-UA" sz="900" b="1">
                <a:solidFill>
                  <a:srgbClr val="173B64"/>
                </a:solidFill>
                <a:latin typeface="Avenir"/>
                <a:ea typeface="Avenir"/>
                <a:cs typeface="Avenir"/>
                <a:sym typeface="Avenir"/>
              </a:rPr>
              <a:t>АДМІН.ВІДПОВІДАЛЬНОСТІ</a:t>
            </a:r>
            <a:endParaRPr lang="ru-RU">
              <a:latin typeface="Calibri" pitchFamily="34" charset="0"/>
            </a:endParaRPr>
          </a:p>
          <a:p>
            <a:pPr marL="12700">
              <a:spcBef>
                <a:spcPts val="100"/>
              </a:spcBef>
              <a:buClr>
                <a:srgbClr val="173B64"/>
              </a:buClr>
              <a:buSzPts val="900"/>
              <a:buFont typeface="Avenir"/>
              <a:buNone/>
            </a:pPr>
            <a:r>
              <a:rPr lang="uk-UA" sz="900" b="1">
                <a:solidFill>
                  <a:srgbClr val="173B64"/>
                </a:solidFill>
                <a:latin typeface="Avenir"/>
                <a:ea typeface="Avenir"/>
                <a:cs typeface="Avenir"/>
                <a:sym typeface="Avenir"/>
              </a:rPr>
              <a:t>ЗА СТ.173-2 КУпАП</a:t>
            </a:r>
            <a:endParaRPr lang="ru-RU">
              <a:latin typeface="Calibri" pitchFamily="34" charset="0"/>
            </a:endParaRPr>
          </a:p>
        </p:txBody>
      </p:sp>
      <p:sp>
        <p:nvSpPr>
          <p:cNvPr id="41998" name="Shape 2581"/>
          <p:cNvSpPr txBox="1">
            <a:spLocks noChangeArrowheads="1"/>
          </p:cNvSpPr>
          <p:nvPr/>
        </p:nvSpPr>
        <p:spPr bwMode="auto">
          <a:xfrm>
            <a:off x="2981325" y="2743200"/>
            <a:ext cx="798513" cy="381000"/>
          </a:xfrm>
          <a:prstGeom prst="rect">
            <a:avLst/>
          </a:prstGeom>
          <a:noFill/>
          <a:ln w="9525">
            <a:noFill/>
            <a:miter lim="800000"/>
            <a:headEnd/>
            <a:tailEnd/>
          </a:ln>
        </p:spPr>
        <p:txBody>
          <a:bodyPr lIns="0" tIns="15225" rIns="0" bIns="0">
            <a:spAutoFit/>
          </a:bodyPr>
          <a:lstStyle/>
          <a:p>
            <a:pPr marL="12700">
              <a:buClr>
                <a:srgbClr val="173B64"/>
              </a:buClr>
              <a:buSzPts val="2400"/>
              <a:buFont typeface="Avenir"/>
              <a:buNone/>
            </a:pPr>
            <a:r>
              <a:rPr lang="uk-UA" sz="2400" b="1">
                <a:solidFill>
                  <a:srgbClr val="173B64"/>
                </a:solidFill>
                <a:latin typeface="Avenir"/>
                <a:ea typeface="Avenir"/>
                <a:cs typeface="Avenir"/>
                <a:sym typeface="Avenir"/>
              </a:rPr>
              <a:t>215</a:t>
            </a:r>
            <a:endParaRPr lang="ru-RU">
              <a:latin typeface="Calibri" pitchFamily="34" charset="0"/>
            </a:endParaRPr>
          </a:p>
        </p:txBody>
      </p:sp>
      <p:sp>
        <p:nvSpPr>
          <p:cNvPr id="41999" name="Shape 2582"/>
          <p:cNvSpPr txBox="1">
            <a:spLocks noChangeArrowheads="1"/>
          </p:cNvSpPr>
          <p:nvPr/>
        </p:nvSpPr>
        <p:spPr bwMode="auto">
          <a:xfrm>
            <a:off x="2914650" y="2009775"/>
            <a:ext cx="936625" cy="384175"/>
          </a:xfrm>
          <a:prstGeom prst="rect">
            <a:avLst/>
          </a:prstGeom>
          <a:noFill/>
          <a:ln w="9525">
            <a:noFill/>
            <a:miter lim="800000"/>
            <a:headEnd/>
            <a:tailEnd/>
          </a:ln>
        </p:spPr>
        <p:txBody>
          <a:bodyPr lIns="0" tIns="15225" rIns="0" bIns="0">
            <a:spAutoFit/>
          </a:bodyPr>
          <a:lstStyle/>
          <a:p>
            <a:pPr marL="12700">
              <a:buClr>
                <a:srgbClr val="173B64"/>
              </a:buClr>
              <a:buSzPts val="2400"/>
              <a:buFont typeface="Avenir"/>
              <a:buNone/>
            </a:pPr>
            <a:r>
              <a:rPr lang="uk-UA" sz="2400" b="1">
                <a:solidFill>
                  <a:srgbClr val="173B64"/>
                </a:solidFill>
                <a:latin typeface="Avenir"/>
                <a:ea typeface="Avenir"/>
                <a:cs typeface="Avenir"/>
                <a:sym typeface="Avenir"/>
              </a:rPr>
              <a:t>100%</a:t>
            </a:r>
            <a:endParaRPr lang="ru-RU">
              <a:latin typeface="Calibri" pitchFamily="34" charset="0"/>
            </a:endParaRPr>
          </a:p>
        </p:txBody>
      </p:sp>
      <p:pic>
        <p:nvPicPr>
          <p:cNvPr id="42000" name="Shape 2587"/>
          <p:cNvPicPr preferRelativeResize="0">
            <a:picLocks noChangeAspect="1" noChangeArrowheads="1"/>
          </p:cNvPicPr>
          <p:nvPr/>
        </p:nvPicPr>
        <p:blipFill>
          <a:blip r:embed="rId6"/>
          <a:srcRect/>
          <a:stretch>
            <a:fillRect/>
          </a:stretch>
        </p:blipFill>
        <p:spPr bwMode="auto">
          <a:xfrm>
            <a:off x="1022350" y="4384675"/>
            <a:ext cx="538163" cy="823913"/>
          </a:xfrm>
          <a:prstGeom prst="rect">
            <a:avLst/>
          </a:prstGeom>
          <a:noFill/>
          <a:ln w="9525">
            <a:noFill/>
            <a:miter lim="800000"/>
            <a:headEnd/>
            <a:tailEnd/>
          </a:ln>
        </p:spPr>
      </p:pic>
      <p:sp>
        <p:nvSpPr>
          <p:cNvPr id="42001" name="object 28"/>
          <p:cNvSpPr txBox="1">
            <a:spLocks noChangeArrowheads="1"/>
          </p:cNvSpPr>
          <p:nvPr/>
        </p:nvSpPr>
        <p:spPr bwMode="auto">
          <a:xfrm>
            <a:off x="692150" y="2757488"/>
            <a:ext cx="1187450" cy="1149350"/>
          </a:xfrm>
          <a:prstGeom prst="rect">
            <a:avLst/>
          </a:prstGeom>
          <a:noFill/>
          <a:ln w="9525">
            <a:noFill/>
            <a:miter lim="800000"/>
            <a:headEnd/>
            <a:tailEnd/>
          </a:ln>
        </p:spPr>
        <p:txBody>
          <a:bodyPr lIns="0" tIns="15875" rIns="0" bIns="0">
            <a:spAutoFit/>
          </a:bodyPr>
          <a:lstStyle/>
          <a:p>
            <a:pPr marL="12700" algn="ctr">
              <a:spcBef>
                <a:spcPts val="125"/>
              </a:spcBef>
            </a:pPr>
            <a:r>
              <a:rPr lang="uk-UA" sz="5000" b="1">
                <a:solidFill>
                  <a:srgbClr val="173B64"/>
                </a:solidFill>
                <a:latin typeface="Avenir Next Cyr"/>
              </a:rPr>
              <a:t>113</a:t>
            </a:r>
            <a:endParaRPr lang="ru-RU" sz="5000">
              <a:latin typeface="Avenir Next Cyr"/>
            </a:endParaRPr>
          </a:p>
          <a:p>
            <a:pPr marL="12700" algn="ctr">
              <a:spcBef>
                <a:spcPts val="775"/>
              </a:spcBef>
            </a:pPr>
            <a:r>
              <a:rPr lang="ru-RU" sz="900" b="1">
                <a:solidFill>
                  <a:srgbClr val="173B64"/>
                </a:solidFill>
                <a:latin typeface="Avenir Next Cyr"/>
              </a:rPr>
              <a:t>ПОСТУПИЛО ВИКЛИКІВ</a:t>
            </a:r>
            <a:endParaRPr lang="ru-RU" sz="900">
              <a:latin typeface="Avenir Next Cyr"/>
            </a:endParaRPr>
          </a:p>
        </p:txBody>
      </p:sp>
      <p:grpSp>
        <p:nvGrpSpPr>
          <p:cNvPr id="42002" name="Группа 70"/>
          <p:cNvGrpSpPr>
            <a:grpSpLocks/>
          </p:cNvGrpSpPr>
          <p:nvPr/>
        </p:nvGrpSpPr>
        <p:grpSpPr bwMode="auto">
          <a:xfrm>
            <a:off x="2473325" y="2727325"/>
            <a:ext cx="265113" cy="403225"/>
            <a:chOff x="3296657" y="2727462"/>
            <a:chExt cx="354330" cy="403225"/>
          </a:xfrm>
        </p:grpSpPr>
        <p:sp>
          <p:nvSpPr>
            <p:cNvPr id="42008" name="object 56"/>
            <p:cNvSpPr>
              <a:spLocks noChangeArrowheads="1"/>
            </p:cNvSpPr>
            <p:nvPr/>
          </p:nvSpPr>
          <p:spPr bwMode="auto">
            <a:xfrm>
              <a:off x="3296657" y="2727462"/>
              <a:ext cx="354330" cy="403225"/>
            </a:xfrm>
            <a:custGeom>
              <a:avLst/>
              <a:gdLst>
                <a:gd name="T0" fmla="*/ 0 w 354329"/>
                <a:gd name="T1" fmla="*/ 0 h 403225"/>
                <a:gd name="T2" fmla="*/ 354329 w 354329"/>
                <a:gd name="T3" fmla="*/ 403225 h 403225"/>
              </a:gdLst>
              <a:ahLst/>
              <a:cxnLst/>
              <a:rect l="T0" t="T1" r="T2" b="T3"/>
              <a:pathLst>
                <a:path w="354329" h="403225">
                  <a:moveTo>
                    <a:pt x="193802" y="373087"/>
                  </a:moveTo>
                  <a:lnTo>
                    <a:pt x="139357" y="373087"/>
                  </a:lnTo>
                  <a:lnTo>
                    <a:pt x="223761" y="401853"/>
                  </a:lnTo>
                  <a:lnTo>
                    <a:pt x="224701" y="402094"/>
                  </a:lnTo>
                  <a:lnTo>
                    <a:pt x="226682" y="402412"/>
                  </a:lnTo>
                  <a:lnTo>
                    <a:pt x="228676" y="402577"/>
                  </a:lnTo>
                  <a:lnTo>
                    <a:pt x="230276" y="402653"/>
                  </a:lnTo>
                  <a:lnTo>
                    <a:pt x="231876" y="402488"/>
                  </a:lnTo>
                  <a:lnTo>
                    <a:pt x="234403" y="402018"/>
                  </a:lnTo>
                  <a:lnTo>
                    <a:pt x="235280" y="401713"/>
                  </a:lnTo>
                  <a:lnTo>
                    <a:pt x="236156" y="401370"/>
                  </a:lnTo>
                  <a:lnTo>
                    <a:pt x="237020" y="401066"/>
                  </a:lnTo>
                  <a:lnTo>
                    <a:pt x="237896" y="400672"/>
                  </a:lnTo>
                  <a:lnTo>
                    <a:pt x="238772" y="400202"/>
                  </a:lnTo>
                  <a:lnTo>
                    <a:pt x="239902" y="399630"/>
                  </a:lnTo>
                  <a:lnTo>
                    <a:pt x="249734" y="385013"/>
                  </a:lnTo>
                  <a:lnTo>
                    <a:pt x="228930" y="385013"/>
                  </a:lnTo>
                  <a:lnTo>
                    <a:pt x="193802" y="373087"/>
                  </a:lnTo>
                  <a:close/>
                </a:path>
                <a:path w="354329" h="403225">
                  <a:moveTo>
                    <a:pt x="257732" y="17411"/>
                  </a:moveTo>
                  <a:lnTo>
                    <a:pt x="124917" y="17411"/>
                  </a:lnTo>
                  <a:lnTo>
                    <a:pt x="334848" y="88684"/>
                  </a:lnTo>
                  <a:lnTo>
                    <a:pt x="335076" y="88747"/>
                  </a:lnTo>
                  <a:lnTo>
                    <a:pt x="335495" y="89001"/>
                  </a:lnTo>
                  <a:lnTo>
                    <a:pt x="335889" y="89560"/>
                  </a:lnTo>
                  <a:lnTo>
                    <a:pt x="336054" y="90601"/>
                  </a:lnTo>
                  <a:lnTo>
                    <a:pt x="335866" y="91071"/>
                  </a:lnTo>
                  <a:lnTo>
                    <a:pt x="231000" y="383832"/>
                  </a:lnTo>
                  <a:lnTo>
                    <a:pt x="230758" y="384454"/>
                  </a:lnTo>
                  <a:lnTo>
                    <a:pt x="230111" y="384924"/>
                  </a:lnTo>
                  <a:lnTo>
                    <a:pt x="229400" y="385013"/>
                  </a:lnTo>
                  <a:lnTo>
                    <a:pt x="249734" y="385013"/>
                  </a:lnTo>
                  <a:lnTo>
                    <a:pt x="259765" y="356958"/>
                  </a:lnTo>
                  <a:lnTo>
                    <a:pt x="285356" y="353466"/>
                  </a:lnTo>
                  <a:lnTo>
                    <a:pt x="292717" y="350945"/>
                  </a:lnTo>
                  <a:lnTo>
                    <a:pt x="298367" y="346005"/>
                  </a:lnTo>
                  <a:lnTo>
                    <a:pt x="301740" y="339350"/>
                  </a:lnTo>
                  <a:lnTo>
                    <a:pt x="301814" y="338289"/>
                  </a:lnTo>
                  <a:lnTo>
                    <a:pt x="266280" y="338289"/>
                  </a:lnTo>
                  <a:lnTo>
                    <a:pt x="277063" y="308089"/>
                  </a:lnTo>
                  <a:lnTo>
                    <a:pt x="279768" y="300456"/>
                  </a:lnTo>
                  <a:lnTo>
                    <a:pt x="298025" y="300456"/>
                  </a:lnTo>
                  <a:lnTo>
                    <a:pt x="293052" y="263893"/>
                  </a:lnTo>
                  <a:lnTo>
                    <a:pt x="352882" y="96786"/>
                  </a:lnTo>
                  <a:lnTo>
                    <a:pt x="353364" y="95516"/>
                  </a:lnTo>
                  <a:lnTo>
                    <a:pt x="353682" y="94259"/>
                  </a:lnTo>
                  <a:lnTo>
                    <a:pt x="353834" y="92976"/>
                  </a:lnTo>
                  <a:lnTo>
                    <a:pt x="354012" y="91719"/>
                  </a:lnTo>
                  <a:lnTo>
                    <a:pt x="354012" y="88531"/>
                  </a:lnTo>
                  <a:lnTo>
                    <a:pt x="353745" y="87337"/>
                  </a:lnTo>
                  <a:lnTo>
                    <a:pt x="353606" y="87020"/>
                  </a:lnTo>
                  <a:lnTo>
                    <a:pt x="353288" y="85750"/>
                  </a:lnTo>
                  <a:lnTo>
                    <a:pt x="353123" y="85191"/>
                  </a:lnTo>
                  <a:lnTo>
                    <a:pt x="352971" y="84543"/>
                  </a:lnTo>
                  <a:lnTo>
                    <a:pt x="352818" y="84010"/>
                  </a:lnTo>
                  <a:lnTo>
                    <a:pt x="352094" y="82257"/>
                  </a:lnTo>
                  <a:lnTo>
                    <a:pt x="351777" y="81699"/>
                  </a:lnTo>
                  <a:lnTo>
                    <a:pt x="351535" y="81140"/>
                  </a:lnTo>
                  <a:lnTo>
                    <a:pt x="351370" y="80886"/>
                  </a:lnTo>
                  <a:lnTo>
                    <a:pt x="351231" y="80594"/>
                  </a:lnTo>
                  <a:lnTo>
                    <a:pt x="351053" y="80340"/>
                  </a:lnTo>
                  <a:lnTo>
                    <a:pt x="350748" y="79781"/>
                  </a:lnTo>
                  <a:lnTo>
                    <a:pt x="350342" y="79311"/>
                  </a:lnTo>
                  <a:lnTo>
                    <a:pt x="350024" y="78841"/>
                  </a:lnTo>
                  <a:lnTo>
                    <a:pt x="345173" y="74383"/>
                  </a:lnTo>
                  <a:lnTo>
                    <a:pt x="344957" y="74218"/>
                  </a:lnTo>
                  <a:lnTo>
                    <a:pt x="344627" y="74079"/>
                  </a:lnTo>
                  <a:lnTo>
                    <a:pt x="344398" y="73901"/>
                  </a:lnTo>
                  <a:lnTo>
                    <a:pt x="343280" y="73278"/>
                  </a:lnTo>
                  <a:lnTo>
                    <a:pt x="341998" y="72783"/>
                  </a:lnTo>
                  <a:lnTo>
                    <a:pt x="341452" y="72478"/>
                  </a:lnTo>
                  <a:lnTo>
                    <a:pt x="340817" y="72313"/>
                  </a:lnTo>
                  <a:lnTo>
                    <a:pt x="263397" y="46088"/>
                  </a:lnTo>
                  <a:lnTo>
                    <a:pt x="262523" y="39560"/>
                  </a:lnTo>
                  <a:lnTo>
                    <a:pt x="244335" y="39560"/>
                  </a:lnTo>
                  <a:lnTo>
                    <a:pt x="214312" y="29413"/>
                  </a:lnTo>
                  <a:lnTo>
                    <a:pt x="240703" y="25742"/>
                  </a:lnTo>
                  <a:lnTo>
                    <a:pt x="241642" y="25590"/>
                  </a:lnTo>
                  <a:lnTo>
                    <a:pt x="260650" y="25590"/>
                  </a:lnTo>
                  <a:lnTo>
                    <a:pt x="260565" y="24955"/>
                  </a:lnTo>
                  <a:lnTo>
                    <a:pt x="258009" y="17715"/>
                  </a:lnTo>
                  <a:lnTo>
                    <a:pt x="257732" y="17411"/>
                  </a:lnTo>
                  <a:close/>
                </a:path>
                <a:path w="354329" h="403225">
                  <a:moveTo>
                    <a:pt x="125221" y="0"/>
                  </a:moveTo>
                  <a:lnTo>
                    <a:pt x="123012" y="0"/>
                  </a:lnTo>
                  <a:lnTo>
                    <a:pt x="122681" y="101"/>
                  </a:lnTo>
                  <a:lnTo>
                    <a:pt x="122364" y="101"/>
                  </a:lnTo>
                  <a:lnTo>
                    <a:pt x="100990" y="26936"/>
                  </a:lnTo>
                  <a:lnTo>
                    <a:pt x="18033" y="38226"/>
                  </a:lnTo>
                  <a:lnTo>
                    <a:pt x="10613" y="40792"/>
                  </a:lnTo>
                  <a:lnTo>
                    <a:pt x="4951" y="45748"/>
                  </a:lnTo>
                  <a:lnTo>
                    <a:pt x="1601" y="52385"/>
                  </a:lnTo>
                  <a:lnTo>
                    <a:pt x="1117" y="59994"/>
                  </a:lnTo>
                  <a:lnTo>
                    <a:pt x="25272" y="238150"/>
                  </a:lnTo>
                  <a:lnTo>
                    <a:pt x="1003" y="305765"/>
                  </a:lnTo>
                  <a:lnTo>
                    <a:pt x="380" y="307695"/>
                  </a:lnTo>
                  <a:lnTo>
                    <a:pt x="241" y="308648"/>
                  </a:lnTo>
                  <a:lnTo>
                    <a:pt x="0" y="309905"/>
                  </a:lnTo>
                  <a:lnTo>
                    <a:pt x="0" y="314375"/>
                  </a:lnTo>
                  <a:lnTo>
                    <a:pt x="241" y="315887"/>
                  </a:lnTo>
                  <a:lnTo>
                    <a:pt x="558" y="317080"/>
                  </a:lnTo>
                  <a:lnTo>
                    <a:pt x="685" y="317703"/>
                  </a:lnTo>
                  <a:lnTo>
                    <a:pt x="1193" y="319138"/>
                  </a:lnTo>
                  <a:lnTo>
                    <a:pt x="1676" y="320255"/>
                  </a:lnTo>
                  <a:lnTo>
                    <a:pt x="2285" y="321360"/>
                  </a:lnTo>
                  <a:lnTo>
                    <a:pt x="2451" y="321602"/>
                  </a:lnTo>
                  <a:lnTo>
                    <a:pt x="2603" y="321919"/>
                  </a:lnTo>
                  <a:lnTo>
                    <a:pt x="2781" y="322160"/>
                  </a:lnTo>
                  <a:lnTo>
                    <a:pt x="3403" y="323176"/>
                  </a:lnTo>
                  <a:lnTo>
                    <a:pt x="4216" y="324218"/>
                  </a:lnTo>
                  <a:lnTo>
                    <a:pt x="5397" y="325564"/>
                  </a:lnTo>
                  <a:lnTo>
                    <a:pt x="5880" y="325970"/>
                  </a:lnTo>
                  <a:lnTo>
                    <a:pt x="7048" y="327075"/>
                  </a:lnTo>
                  <a:lnTo>
                    <a:pt x="7772" y="327647"/>
                  </a:lnTo>
                  <a:lnTo>
                    <a:pt x="9994" y="328993"/>
                  </a:lnTo>
                  <a:lnTo>
                    <a:pt x="10553" y="329285"/>
                  </a:lnTo>
                  <a:lnTo>
                    <a:pt x="11823" y="329780"/>
                  </a:lnTo>
                  <a:lnTo>
                    <a:pt x="12369" y="330085"/>
                  </a:lnTo>
                  <a:lnTo>
                    <a:pt x="13004" y="330263"/>
                  </a:lnTo>
                  <a:lnTo>
                    <a:pt x="38912" y="338988"/>
                  </a:lnTo>
                  <a:lnTo>
                    <a:pt x="42671" y="366737"/>
                  </a:lnTo>
                  <a:lnTo>
                    <a:pt x="45208" y="373972"/>
                  </a:lnTo>
                  <a:lnTo>
                    <a:pt x="50217" y="379485"/>
                  </a:lnTo>
                  <a:lnTo>
                    <a:pt x="56972" y="382736"/>
                  </a:lnTo>
                  <a:lnTo>
                    <a:pt x="64744" y="383184"/>
                  </a:lnTo>
                  <a:lnTo>
                    <a:pt x="139357" y="373087"/>
                  </a:lnTo>
                  <a:lnTo>
                    <a:pt x="193802" y="373087"/>
                  </a:lnTo>
                  <a:lnTo>
                    <a:pt x="173452" y="366179"/>
                  </a:lnTo>
                  <a:lnTo>
                    <a:pt x="61506" y="366179"/>
                  </a:lnTo>
                  <a:lnTo>
                    <a:pt x="60540" y="365467"/>
                  </a:lnTo>
                  <a:lnTo>
                    <a:pt x="60464" y="364489"/>
                  </a:lnTo>
                  <a:lnTo>
                    <a:pt x="57911" y="345579"/>
                  </a:lnTo>
                  <a:lnTo>
                    <a:pt x="112774" y="345579"/>
                  </a:lnTo>
                  <a:lnTo>
                    <a:pt x="19062" y="313728"/>
                  </a:lnTo>
                  <a:lnTo>
                    <a:pt x="18668" y="313512"/>
                  </a:lnTo>
                  <a:lnTo>
                    <a:pt x="18427" y="313334"/>
                  </a:lnTo>
                  <a:lnTo>
                    <a:pt x="18249" y="313181"/>
                  </a:lnTo>
                  <a:lnTo>
                    <a:pt x="18122" y="313004"/>
                  </a:lnTo>
                  <a:lnTo>
                    <a:pt x="18033" y="312762"/>
                  </a:lnTo>
                  <a:lnTo>
                    <a:pt x="17805" y="312394"/>
                  </a:lnTo>
                  <a:lnTo>
                    <a:pt x="17805" y="311899"/>
                  </a:lnTo>
                  <a:lnTo>
                    <a:pt x="18022" y="311200"/>
                  </a:lnTo>
                  <a:lnTo>
                    <a:pt x="30505" y="276478"/>
                  </a:lnTo>
                  <a:lnTo>
                    <a:pt x="57304" y="201587"/>
                  </a:lnTo>
                  <a:lnTo>
                    <a:pt x="38366" y="201587"/>
                  </a:lnTo>
                  <a:lnTo>
                    <a:pt x="18834" y="57619"/>
                  </a:lnTo>
                  <a:lnTo>
                    <a:pt x="18668" y="56654"/>
                  </a:lnTo>
                  <a:lnTo>
                    <a:pt x="19367" y="55791"/>
                  </a:lnTo>
                  <a:lnTo>
                    <a:pt x="20319" y="55638"/>
                  </a:lnTo>
                  <a:lnTo>
                    <a:pt x="94233" y="45618"/>
                  </a:lnTo>
                  <a:lnTo>
                    <a:pt x="113154" y="45618"/>
                  </a:lnTo>
                  <a:lnTo>
                    <a:pt x="122923" y="18364"/>
                  </a:lnTo>
                  <a:lnTo>
                    <a:pt x="123304" y="17792"/>
                  </a:lnTo>
                  <a:lnTo>
                    <a:pt x="123888" y="17487"/>
                  </a:lnTo>
                  <a:lnTo>
                    <a:pt x="124447" y="17411"/>
                  </a:lnTo>
                  <a:lnTo>
                    <a:pt x="257732" y="17411"/>
                  </a:lnTo>
                  <a:lnTo>
                    <a:pt x="257223" y="16852"/>
                  </a:lnTo>
                  <a:lnTo>
                    <a:pt x="177190" y="16852"/>
                  </a:lnTo>
                  <a:lnTo>
                    <a:pt x="129133" y="393"/>
                  </a:lnTo>
                  <a:lnTo>
                    <a:pt x="127126" y="101"/>
                  </a:lnTo>
                  <a:lnTo>
                    <a:pt x="125221" y="0"/>
                  </a:lnTo>
                  <a:close/>
                </a:path>
                <a:path w="354329" h="403225">
                  <a:moveTo>
                    <a:pt x="112774" y="345579"/>
                  </a:moveTo>
                  <a:lnTo>
                    <a:pt x="57911" y="345579"/>
                  </a:lnTo>
                  <a:lnTo>
                    <a:pt x="102184" y="360616"/>
                  </a:lnTo>
                  <a:lnTo>
                    <a:pt x="62433" y="366013"/>
                  </a:lnTo>
                  <a:lnTo>
                    <a:pt x="61506" y="366179"/>
                  </a:lnTo>
                  <a:lnTo>
                    <a:pt x="173452" y="366179"/>
                  </a:lnTo>
                  <a:lnTo>
                    <a:pt x="112774" y="345579"/>
                  </a:lnTo>
                  <a:close/>
                </a:path>
                <a:path w="354329" h="403225">
                  <a:moveTo>
                    <a:pt x="298025" y="300456"/>
                  </a:moveTo>
                  <a:lnTo>
                    <a:pt x="279768" y="300456"/>
                  </a:lnTo>
                  <a:lnTo>
                    <a:pt x="284391" y="334073"/>
                  </a:lnTo>
                  <a:lnTo>
                    <a:pt x="284556" y="335038"/>
                  </a:lnTo>
                  <a:lnTo>
                    <a:pt x="283832" y="335902"/>
                  </a:lnTo>
                  <a:lnTo>
                    <a:pt x="282879" y="336054"/>
                  </a:lnTo>
                  <a:lnTo>
                    <a:pt x="266280" y="338289"/>
                  </a:lnTo>
                  <a:lnTo>
                    <a:pt x="301814" y="338289"/>
                  </a:lnTo>
                  <a:lnTo>
                    <a:pt x="302272" y="331685"/>
                  </a:lnTo>
                  <a:lnTo>
                    <a:pt x="298025" y="300456"/>
                  </a:lnTo>
                  <a:close/>
                </a:path>
                <a:path w="354329" h="403225">
                  <a:moveTo>
                    <a:pt x="89165" y="112610"/>
                  </a:moveTo>
                  <a:lnTo>
                    <a:pt x="70243" y="112610"/>
                  </a:lnTo>
                  <a:lnTo>
                    <a:pt x="38366" y="201587"/>
                  </a:lnTo>
                  <a:lnTo>
                    <a:pt x="57304" y="201587"/>
                  </a:lnTo>
                  <a:lnTo>
                    <a:pt x="89165" y="112610"/>
                  </a:lnTo>
                  <a:close/>
                </a:path>
                <a:path w="354329" h="403225">
                  <a:moveTo>
                    <a:pt x="113154" y="45618"/>
                  </a:moveTo>
                  <a:lnTo>
                    <a:pt x="94233" y="45618"/>
                  </a:lnTo>
                  <a:lnTo>
                    <a:pt x="76898" y="94005"/>
                  </a:lnTo>
                  <a:lnTo>
                    <a:pt x="49885" y="97650"/>
                  </a:lnTo>
                  <a:lnTo>
                    <a:pt x="52285" y="115074"/>
                  </a:lnTo>
                  <a:lnTo>
                    <a:pt x="70243" y="112610"/>
                  </a:lnTo>
                  <a:lnTo>
                    <a:pt x="89165" y="112610"/>
                  </a:lnTo>
                  <a:lnTo>
                    <a:pt x="113154" y="45618"/>
                  </a:lnTo>
                  <a:close/>
                </a:path>
                <a:path w="354329" h="403225">
                  <a:moveTo>
                    <a:pt x="260650" y="25590"/>
                  </a:moveTo>
                  <a:lnTo>
                    <a:pt x="241642" y="25590"/>
                  </a:lnTo>
                  <a:lnTo>
                    <a:pt x="242582" y="26314"/>
                  </a:lnTo>
                  <a:lnTo>
                    <a:pt x="242671" y="27254"/>
                  </a:lnTo>
                  <a:lnTo>
                    <a:pt x="244335" y="39560"/>
                  </a:lnTo>
                  <a:lnTo>
                    <a:pt x="262523" y="39560"/>
                  </a:lnTo>
                  <a:lnTo>
                    <a:pt x="260650" y="25590"/>
                  </a:lnTo>
                  <a:close/>
                </a:path>
                <a:path w="354329" h="403225">
                  <a:moveTo>
                    <a:pt x="238442" y="8508"/>
                  </a:moveTo>
                  <a:lnTo>
                    <a:pt x="177190" y="16852"/>
                  </a:lnTo>
                  <a:lnTo>
                    <a:pt x="257223" y="16852"/>
                  </a:lnTo>
                  <a:lnTo>
                    <a:pt x="252990" y="12203"/>
                  </a:lnTo>
                  <a:lnTo>
                    <a:pt x="246228" y="8955"/>
                  </a:lnTo>
                  <a:lnTo>
                    <a:pt x="238442" y="8508"/>
                  </a:lnTo>
                  <a:close/>
                </a:path>
              </a:pathLst>
            </a:custGeom>
            <a:solidFill>
              <a:srgbClr val="173B64"/>
            </a:solidFill>
            <a:ln w="9525">
              <a:noFill/>
              <a:miter lim="800000"/>
              <a:headEnd/>
              <a:tailEnd/>
            </a:ln>
          </p:spPr>
          <p:txBody>
            <a:bodyPr lIns="0" tIns="0" rIns="0" bIns="0"/>
            <a:lstStyle/>
            <a:p>
              <a:endParaRPr lang="ru-RU">
                <a:latin typeface="Calibri" pitchFamily="34" charset="0"/>
              </a:endParaRPr>
            </a:p>
          </p:txBody>
        </p:sp>
        <p:sp>
          <p:nvSpPr>
            <p:cNvPr id="42009" name="object 57"/>
            <p:cNvSpPr>
              <a:spLocks noChangeArrowheads="1"/>
            </p:cNvSpPr>
            <p:nvPr/>
          </p:nvSpPr>
          <p:spPr bwMode="auto">
            <a:xfrm>
              <a:off x="3379444" y="2794237"/>
              <a:ext cx="173946" cy="252305"/>
            </a:xfrm>
            <a:prstGeom prst="rect">
              <a:avLst/>
            </a:prstGeom>
            <a:blipFill dpi="0" rotWithShape="1">
              <a:blip r:embed="rId7"/>
              <a:srcRect/>
              <a:stretch>
                <a:fillRect/>
              </a:stretch>
            </a:blipFill>
            <a:ln w="9525">
              <a:noFill/>
              <a:miter lim="800000"/>
              <a:headEnd/>
              <a:tailEnd/>
            </a:ln>
          </p:spPr>
          <p:txBody>
            <a:bodyPr lIns="0" tIns="0" rIns="0" bIns="0"/>
            <a:lstStyle/>
            <a:p>
              <a:endParaRPr lang="ru-RU">
                <a:latin typeface="Calibri" pitchFamily="34" charset="0"/>
              </a:endParaRPr>
            </a:p>
          </p:txBody>
        </p:sp>
      </p:grpSp>
      <p:sp>
        <p:nvSpPr>
          <p:cNvPr id="42003" name="object 39"/>
          <p:cNvSpPr txBox="1">
            <a:spLocks noChangeArrowheads="1"/>
          </p:cNvSpPr>
          <p:nvPr/>
        </p:nvSpPr>
        <p:spPr bwMode="auto">
          <a:xfrm>
            <a:off x="2981325" y="4391025"/>
            <a:ext cx="465138" cy="381000"/>
          </a:xfrm>
          <a:prstGeom prst="rect">
            <a:avLst/>
          </a:prstGeom>
          <a:noFill/>
          <a:ln w="9525">
            <a:noFill/>
            <a:miter lim="800000"/>
            <a:headEnd/>
            <a:tailEnd/>
          </a:ln>
        </p:spPr>
        <p:txBody>
          <a:bodyPr lIns="0" tIns="15240" rIns="0" bIns="0">
            <a:spAutoFit/>
          </a:bodyPr>
          <a:lstStyle/>
          <a:p>
            <a:pPr marL="12700">
              <a:spcBef>
                <a:spcPts val="125"/>
              </a:spcBef>
            </a:pPr>
            <a:r>
              <a:rPr lang="uk-UA" sz="2400" b="1">
                <a:solidFill>
                  <a:srgbClr val="152A65"/>
                </a:solidFill>
                <a:latin typeface="Avenir Next Cyr Medium"/>
                <a:ea typeface="Avenir Next Cyr Medium"/>
                <a:cs typeface="Avenir Next Cyr Medium"/>
              </a:rPr>
              <a:t>4</a:t>
            </a:r>
            <a:endParaRPr lang="ru-RU" sz="2400">
              <a:solidFill>
                <a:srgbClr val="152A65"/>
              </a:solidFill>
              <a:latin typeface="Avenir Next Cyr Medium"/>
              <a:ea typeface="Avenir Next Cyr Medium"/>
              <a:cs typeface="Avenir Next Cyr Medium"/>
            </a:endParaRPr>
          </a:p>
        </p:txBody>
      </p:sp>
      <p:sp>
        <p:nvSpPr>
          <p:cNvPr id="42004" name="object 39"/>
          <p:cNvSpPr txBox="1">
            <a:spLocks noChangeArrowheads="1"/>
          </p:cNvSpPr>
          <p:nvPr/>
        </p:nvSpPr>
        <p:spPr bwMode="auto">
          <a:xfrm>
            <a:off x="2976563" y="5445125"/>
            <a:ext cx="587375" cy="381000"/>
          </a:xfrm>
          <a:prstGeom prst="rect">
            <a:avLst/>
          </a:prstGeom>
          <a:noFill/>
          <a:ln w="9525">
            <a:noFill/>
            <a:miter lim="800000"/>
            <a:headEnd/>
            <a:tailEnd/>
          </a:ln>
        </p:spPr>
        <p:txBody>
          <a:bodyPr lIns="0" tIns="15240" rIns="0" bIns="0">
            <a:spAutoFit/>
          </a:bodyPr>
          <a:lstStyle/>
          <a:p>
            <a:pPr marL="12700">
              <a:spcBef>
                <a:spcPts val="125"/>
              </a:spcBef>
            </a:pPr>
            <a:r>
              <a:rPr lang="uk-UA" sz="2400" b="1">
                <a:solidFill>
                  <a:srgbClr val="152A65"/>
                </a:solidFill>
                <a:latin typeface="Avenir Next Cyr Medium"/>
                <a:ea typeface="Avenir Next Cyr Medium"/>
                <a:cs typeface="Avenir Next Cyr Medium"/>
              </a:rPr>
              <a:t>240</a:t>
            </a:r>
            <a:endParaRPr lang="ru-RU" sz="2400">
              <a:solidFill>
                <a:srgbClr val="152A65"/>
              </a:solidFill>
              <a:latin typeface="Avenir Next Cyr Medium"/>
              <a:ea typeface="Avenir Next Cyr Medium"/>
              <a:cs typeface="Avenir Next Cyr Medium"/>
            </a:endParaRPr>
          </a:p>
        </p:txBody>
      </p:sp>
      <p:sp>
        <p:nvSpPr>
          <p:cNvPr id="67" name="object 30"/>
          <p:cNvSpPr txBox="1"/>
          <p:nvPr/>
        </p:nvSpPr>
        <p:spPr>
          <a:xfrm>
            <a:off x="871538" y="5253038"/>
            <a:ext cx="895350" cy="790575"/>
          </a:xfrm>
          <a:prstGeom prst="rect">
            <a:avLst/>
          </a:prstGeom>
        </p:spPr>
        <p:txBody>
          <a:bodyPr lIns="0" tIns="15875" rIns="0" bIns="0">
            <a:spAutoFit/>
          </a:bodyPr>
          <a:lstStyle/>
          <a:p>
            <a:pPr marL="12700" algn="ctr" fontAlgn="auto">
              <a:spcBef>
                <a:spcPts val="125"/>
              </a:spcBef>
              <a:spcAft>
                <a:spcPts val="0"/>
              </a:spcAft>
              <a:defRPr/>
            </a:pPr>
            <a:r>
              <a:rPr sz="5000" b="1" spc="10" dirty="0">
                <a:solidFill>
                  <a:srgbClr val="152A65"/>
                </a:solidFill>
                <a:latin typeface="Avenir Next Cyr"/>
                <a:cs typeface="Avenir Next Cyr"/>
              </a:rPr>
              <a:t>0</a:t>
            </a:r>
            <a:endParaRPr sz="5000" dirty="0">
              <a:solidFill>
                <a:srgbClr val="152A65"/>
              </a:solidFill>
              <a:latin typeface="Avenir Next Cyr"/>
              <a:cs typeface="Avenir Next Cyr"/>
            </a:endParaRPr>
          </a:p>
        </p:txBody>
      </p:sp>
      <p:sp>
        <p:nvSpPr>
          <p:cNvPr id="42006" name="Shape 2564"/>
          <p:cNvSpPr>
            <a:spLocks/>
          </p:cNvSpPr>
          <p:nvPr/>
        </p:nvSpPr>
        <p:spPr bwMode="auto">
          <a:xfrm>
            <a:off x="5581650" y="5253038"/>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pic>
        <p:nvPicPr>
          <p:cNvPr id="42007" name="Рисунок 60"/>
          <p:cNvPicPr>
            <a:picLocks noChangeAspect="1"/>
          </p:cNvPicPr>
          <p:nvPr/>
        </p:nvPicPr>
        <p:blipFill>
          <a:blip r:embed="rId8"/>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uk-UA" b="1" dirty="0" smtClean="0">
                <a:solidFill>
                  <a:schemeClr val="bg1"/>
                </a:solidFill>
              </a:rPr>
              <a:t>_____________________ РАЙОНУ</a:t>
            </a:r>
            <a:br>
              <a:rPr lang="uk-UA" b="1" dirty="0" smtClean="0">
                <a:solidFill>
                  <a:schemeClr val="bg1"/>
                </a:solidFill>
              </a:rPr>
            </a:br>
            <a:r>
              <a:rPr lang="uk-UA" b="1" dirty="0" smtClean="0">
                <a:solidFill>
                  <a:schemeClr val="bg1"/>
                </a:solidFill>
              </a:rPr>
              <a:t>ЗА 12 МІСЯЦІВ 2018 РОКУ</a:t>
            </a:r>
            <a:br>
              <a:rPr lang="uk-UA" b="1" dirty="0" smtClean="0">
                <a:solidFill>
                  <a:schemeClr val="bg1"/>
                </a:solidFill>
              </a:rPr>
            </a:br>
            <a:r>
              <a:rPr lang="uk-UA" b="1" dirty="0" smtClean="0">
                <a:solidFill>
                  <a:schemeClr val="bg1"/>
                </a:solidFill>
              </a:rPr>
              <a:t>ПЕРЕД НАСЕЛЕННЯМ</a:t>
            </a:r>
            <a:br>
              <a:rPr lang="uk-UA" b="1" dirty="0" smtClean="0">
                <a:solidFill>
                  <a:schemeClr val="bg1"/>
                </a:solidFill>
              </a:rPr>
            </a:br>
            <a:r>
              <a:rPr lang="uk-UA" b="1" dirty="0" smtClean="0">
                <a:solidFill>
                  <a:schemeClr val="bg1"/>
                </a:solidFill>
              </a:rPr>
              <a:t>ЗВІТ</a:t>
            </a:r>
            <a:endParaRPr lang="uk-UA" dirty="0"/>
          </a:p>
        </p:txBody>
      </p:sp>
      <p:sp>
        <p:nvSpPr>
          <p:cNvPr id="16386" name="Объект 2"/>
          <p:cNvSpPr>
            <a:spLocks noGrp="1"/>
          </p:cNvSpPr>
          <p:nvPr>
            <p:ph idx="1"/>
          </p:nvPr>
        </p:nvSpPr>
        <p:spPr/>
        <p:txBody>
          <a:bodyPr/>
          <a:lstStyle/>
          <a:p>
            <a:pPr eaLnBrk="1" hangingPunct="1"/>
            <a:endParaRPr lang="ru-RU" smtClean="0"/>
          </a:p>
        </p:txBody>
      </p:sp>
      <p:sp>
        <p:nvSpPr>
          <p:cNvPr id="16387" name="TextBox 3"/>
          <p:cNvSpPr txBox="1">
            <a:spLocks noChangeArrowheads="1"/>
          </p:cNvSpPr>
          <p:nvPr/>
        </p:nvSpPr>
        <p:spPr bwMode="auto">
          <a:xfrm>
            <a:off x="-10795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16388" name="Группа 51"/>
          <p:cNvGrpSpPr>
            <a:grpSpLocks/>
          </p:cNvGrpSpPr>
          <p:nvPr/>
        </p:nvGrpSpPr>
        <p:grpSpPr bwMode="auto">
          <a:xfrm>
            <a:off x="539750" y="1628775"/>
            <a:ext cx="719138" cy="2592388"/>
            <a:chOff x="539552" y="1628800"/>
            <a:chExt cx="720080" cy="2592288"/>
          </a:xfrm>
        </p:grpSpPr>
        <p:grpSp>
          <p:nvGrpSpPr>
            <p:cNvPr id="16392" name="Группа 28"/>
            <p:cNvGrpSpPr>
              <a:grpSpLocks/>
            </p:cNvGrpSpPr>
            <p:nvPr/>
          </p:nvGrpSpPr>
          <p:grpSpPr bwMode="auto">
            <a:xfrm>
              <a:off x="539552" y="1628800"/>
              <a:ext cx="720080" cy="1224136"/>
              <a:chOff x="539552" y="1628800"/>
              <a:chExt cx="720080" cy="1224136"/>
            </a:xfrm>
          </p:grpSpPr>
          <p:grpSp>
            <p:nvGrpSpPr>
              <p:cNvPr id="16408"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16409"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16393" name="Группа 36"/>
            <p:cNvGrpSpPr>
              <a:grpSpLocks/>
            </p:cNvGrpSpPr>
            <p:nvPr/>
          </p:nvGrpSpPr>
          <p:grpSpPr bwMode="auto">
            <a:xfrm>
              <a:off x="539552" y="2996952"/>
              <a:ext cx="720080" cy="1224136"/>
              <a:chOff x="539552" y="1628800"/>
              <a:chExt cx="720080" cy="1224136"/>
            </a:xfrm>
          </p:grpSpPr>
          <p:grpSp>
            <p:nvGrpSpPr>
              <p:cNvPr id="16394"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16395"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01</a:t>
            </a:r>
          </a:p>
        </p:txBody>
      </p:sp>
      <p:sp>
        <p:nvSpPr>
          <p:cNvPr id="54" name="Заголовок 3"/>
          <p:cNvSpPr txBox="1">
            <a:spLocks/>
          </p:cNvSpPr>
          <p:nvPr/>
        </p:nvSpPr>
        <p:spPr>
          <a:xfrm>
            <a:off x="4751388" y="2349500"/>
            <a:ext cx="43926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Персонал</a:t>
            </a:r>
          </a:p>
          <a:p>
            <a:pPr fontAlgn="auto">
              <a:spcAft>
                <a:spcPts val="0"/>
              </a:spcAft>
              <a:defRPr/>
            </a:pPr>
            <a:r>
              <a:rPr lang="uk-UA" sz="5400" b="1" dirty="0">
                <a:solidFill>
                  <a:schemeClr val="bg1"/>
                </a:solidFill>
                <a:latin typeface="+mn-lt"/>
                <a:ea typeface="+mj-ea"/>
                <a:cs typeface="+mj-cs"/>
              </a:rPr>
              <a:t>поліції</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Объект 2"/>
          <p:cNvSpPr>
            <a:spLocks noGrp="1"/>
          </p:cNvSpPr>
          <p:nvPr>
            <p:ph idx="1"/>
          </p:nvPr>
        </p:nvSpPr>
        <p:spPr/>
        <p:txBody>
          <a:bodyPr/>
          <a:lstStyle/>
          <a:p>
            <a:pPr eaLnBrk="1" hangingPunct="1"/>
            <a:endParaRPr lang="ru-RU" smtClean="0"/>
          </a:p>
        </p:txBody>
      </p:sp>
      <p:sp>
        <p:nvSpPr>
          <p:cNvPr id="44034"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44035" name="Группа 51"/>
          <p:cNvGrpSpPr>
            <a:grpSpLocks/>
          </p:cNvGrpSpPr>
          <p:nvPr/>
        </p:nvGrpSpPr>
        <p:grpSpPr bwMode="auto">
          <a:xfrm>
            <a:off x="539750" y="1628775"/>
            <a:ext cx="719138" cy="2592388"/>
            <a:chOff x="539552" y="1628800"/>
            <a:chExt cx="720080" cy="2592288"/>
          </a:xfrm>
        </p:grpSpPr>
        <p:grpSp>
          <p:nvGrpSpPr>
            <p:cNvPr id="44040" name="Группа 28"/>
            <p:cNvGrpSpPr>
              <a:grpSpLocks/>
            </p:cNvGrpSpPr>
            <p:nvPr/>
          </p:nvGrpSpPr>
          <p:grpSpPr bwMode="auto">
            <a:xfrm>
              <a:off x="539552" y="1628800"/>
              <a:ext cx="720080" cy="1224136"/>
              <a:chOff x="539552" y="1628800"/>
              <a:chExt cx="720080" cy="1224136"/>
            </a:xfrm>
          </p:grpSpPr>
          <p:grpSp>
            <p:nvGrpSpPr>
              <p:cNvPr id="44056"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44057"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44041" name="Группа 36"/>
            <p:cNvGrpSpPr>
              <a:grpSpLocks/>
            </p:cNvGrpSpPr>
            <p:nvPr/>
          </p:nvGrpSpPr>
          <p:grpSpPr bwMode="auto">
            <a:xfrm>
              <a:off x="539552" y="2996952"/>
              <a:ext cx="720080" cy="1224136"/>
              <a:chOff x="539552" y="1628800"/>
              <a:chExt cx="720080" cy="1224136"/>
            </a:xfrm>
          </p:grpSpPr>
          <p:grpSp>
            <p:nvGrpSpPr>
              <p:cNvPr id="44042"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44043"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08</a:t>
            </a:r>
          </a:p>
        </p:txBody>
      </p:sp>
      <p:sp>
        <p:nvSpPr>
          <p:cNvPr id="54" name="Заголовок 3"/>
          <p:cNvSpPr txBox="1">
            <a:spLocks/>
          </p:cNvSpPr>
          <p:nvPr/>
        </p:nvSpPr>
        <p:spPr>
          <a:xfrm>
            <a:off x="4284663" y="2349500"/>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Зброя, вибухівка</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039" name="Заголовок 38"/>
          <p:cNvSpPr>
            <a:spLocks noGrp="1"/>
          </p:cNvSpPr>
          <p:nvPr>
            <p:ph type="title"/>
          </p:nvPr>
        </p:nvSpPr>
        <p:spPr/>
        <p:txBody>
          <a:bodyPr/>
          <a:lstStyle/>
          <a:p>
            <a:pPr eaLnBrk="1" hangingPunct="1"/>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hape 2624"/>
          <p:cNvSpPr txBox="1">
            <a:spLocks noChangeArrowheads="1"/>
          </p:cNvSpPr>
          <p:nvPr/>
        </p:nvSpPr>
        <p:spPr bwMode="auto">
          <a:xfrm>
            <a:off x="611188" y="2781300"/>
            <a:ext cx="1187450" cy="1149350"/>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uk-UA" sz="5000" b="1">
                <a:solidFill>
                  <a:srgbClr val="152A65"/>
                </a:solidFill>
                <a:latin typeface="Avenir Next Cyr Medium"/>
                <a:ea typeface="Avenir"/>
                <a:cs typeface="Avenir"/>
                <a:sym typeface="Avenir"/>
              </a:rPr>
              <a:t>18</a:t>
            </a:r>
            <a:endParaRPr lang="ru-RU" sz="50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ПОДІЇ, ПОВ’ЯЗАНІ                     ЗІ  ЗБРОЄЮ</a:t>
            </a:r>
            <a:endParaRPr lang="ru-RU">
              <a:latin typeface="Calibri" pitchFamily="34" charset="0"/>
            </a:endParaRPr>
          </a:p>
        </p:txBody>
      </p:sp>
      <p:sp>
        <p:nvSpPr>
          <p:cNvPr id="45058" name="Shape 2625"/>
          <p:cNvSpPr>
            <a:spLocks/>
          </p:cNvSpPr>
          <p:nvPr/>
        </p:nvSpPr>
        <p:spPr bwMode="auto">
          <a:xfrm>
            <a:off x="5762625" y="3084513"/>
            <a:ext cx="3381375" cy="3773487"/>
          </a:xfrm>
          <a:custGeom>
            <a:avLst/>
            <a:gdLst>
              <a:gd name="T0" fmla="*/ 0 w 4508500"/>
              <a:gd name="T1" fmla="*/ 3775783 h 3773170"/>
              <a:gd name="T2" fmla="*/ 338473 w 4508500"/>
              <a:gd name="T3" fmla="*/ 3775783 h 3773170"/>
              <a:gd name="T4" fmla="*/ 338473 w 4508500"/>
              <a:gd name="T5" fmla="*/ 0 h 3773170"/>
              <a:gd name="T6" fmla="*/ 0 w 4508500"/>
              <a:gd name="T7" fmla="*/ 0 h 3773170"/>
              <a:gd name="T8" fmla="*/ 0 w 4508500"/>
              <a:gd name="T9" fmla="*/ 3775783 h 3773170"/>
              <a:gd name="T10" fmla="*/ 0 60000 65536"/>
              <a:gd name="T11" fmla="*/ 0 60000 65536"/>
              <a:gd name="T12" fmla="*/ 0 60000 65536"/>
              <a:gd name="T13" fmla="*/ 0 60000 65536"/>
              <a:gd name="T14" fmla="*/ 0 60000 65536"/>
              <a:gd name="T15" fmla="*/ 0 w 4508500"/>
              <a:gd name="T16" fmla="*/ 0 h 3773170"/>
              <a:gd name="T17" fmla="*/ 4508500 w 4508500"/>
              <a:gd name="T18" fmla="*/ 3773170 h 3773170"/>
            </a:gdLst>
            <a:ahLst/>
            <a:cxnLst>
              <a:cxn ang="T10">
                <a:pos x="T0" y="T1"/>
              </a:cxn>
              <a:cxn ang="T11">
                <a:pos x="T2" y="T3"/>
              </a:cxn>
              <a:cxn ang="T12">
                <a:pos x="T4" y="T5"/>
              </a:cxn>
              <a:cxn ang="T13">
                <a:pos x="T6" y="T7"/>
              </a:cxn>
              <a:cxn ang="T14">
                <a:pos x="T8" y="T9"/>
              </a:cxn>
            </a:cxnLst>
            <a:rect l="T15" t="T16" r="T17" b="T18"/>
            <a:pathLst>
              <a:path w="4508500" h="3773170" extrusionOk="0">
                <a:moveTo>
                  <a:pt x="0" y="3772623"/>
                </a:moveTo>
                <a:lnTo>
                  <a:pt x="4507890" y="3772623"/>
                </a:lnTo>
                <a:lnTo>
                  <a:pt x="4507890" y="0"/>
                </a:lnTo>
                <a:lnTo>
                  <a:pt x="0" y="0"/>
                </a:lnTo>
                <a:lnTo>
                  <a:pt x="0" y="3772623"/>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45059" name="Shape 2626"/>
          <p:cNvSpPr>
            <a:spLocks/>
          </p:cNvSpPr>
          <p:nvPr/>
        </p:nvSpPr>
        <p:spPr bwMode="auto">
          <a:xfrm>
            <a:off x="5762625" y="0"/>
            <a:ext cx="3381375" cy="3086100"/>
          </a:xfrm>
          <a:custGeom>
            <a:avLst/>
            <a:gdLst>
              <a:gd name="T0" fmla="*/ 0 w 4508500"/>
              <a:gd name="T1" fmla="*/ 3091737 h 3085465"/>
              <a:gd name="T2" fmla="*/ 338473 w 4508500"/>
              <a:gd name="T3" fmla="*/ 3091737 h 3085465"/>
              <a:gd name="T4" fmla="*/ 338473 w 4508500"/>
              <a:gd name="T5" fmla="*/ 0 h 3085465"/>
              <a:gd name="T6" fmla="*/ 0 w 4508500"/>
              <a:gd name="T7" fmla="*/ 0 h 3085465"/>
              <a:gd name="T8" fmla="*/ 0 w 4508500"/>
              <a:gd name="T9" fmla="*/ 3091737 h 3085465"/>
              <a:gd name="T10" fmla="*/ 0 60000 65536"/>
              <a:gd name="T11" fmla="*/ 0 60000 65536"/>
              <a:gd name="T12" fmla="*/ 0 60000 65536"/>
              <a:gd name="T13" fmla="*/ 0 60000 65536"/>
              <a:gd name="T14" fmla="*/ 0 60000 65536"/>
              <a:gd name="T15" fmla="*/ 0 w 4508500"/>
              <a:gd name="T16" fmla="*/ 0 h 3085465"/>
              <a:gd name="T17" fmla="*/ 4508500 w 4508500"/>
              <a:gd name="T18" fmla="*/ 3085465 h 3085465"/>
            </a:gdLst>
            <a:ahLst/>
            <a:cxnLst>
              <a:cxn ang="T10">
                <a:pos x="T0" y="T1"/>
              </a:cxn>
              <a:cxn ang="T11">
                <a:pos x="T2" y="T3"/>
              </a:cxn>
              <a:cxn ang="T12">
                <a:pos x="T4" y="T5"/>
              </a:cxn>
              <a:cxn ang="T13">
                <a:pos x="T6" y="T7"/>
              </a:cxn>
              <a:cxn ang="T14">
                <a:pos x="T8" y="T9"/>
              </a:cxn>
            </a:cxnLst>
            <a:rect l="T15" t="T16" r="T17" b="T18"/>
            <a:pathLst>
              <a:path w="4508500" h="3085465" extrusionOk="0">
                <a:moveTo>
                  <a:pt x="0" y="3085376"/>
                </a:moveTo>
                <a:lnTo>
                  <a:pt x="4507890" y="3085376"/>
                </a:lnTo>
                <a:lnTo>
                  <a:pt x="4507890" y="0"/>
                </a:lnTo>
                <a:lnTo>
                  <a:pt x="0" y="0"/>
                </a:lnTo>
                <a:lnTo>
                  <a:pt x="0" y="3085376"/>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45060" name="Shape 2627"/>
          <p:cNvSpPr txBox="1">
            <a:spLocks noChangeArrowheads="1"/>
          </p:cNvSpPr>
          <p:nvPr/>
        </p:nvSpPr>
        <p:spPr bwMode="auto">
          <a:xfrm>
            <a:off x="1835150" y="2781300"/>
            <a:ext cx="847725" cy="1303338"/>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en-US" sz="5000" b="1">
                <a:solidFill>
                  <a:srgbClr val="152A65"/>
                </a:solidFill>
                <a:latin typeface="Avenir Next Cyr Medium"/>
                <a:ea typeface="Avenir"/>
                <a:cs typeface="Avenir"/>
                <a:sym typeface="Avenir"/>
              </a:rPr>
              <a:t>0</a:t>
            </a:r>
            <a:endParaRPr lang="ru-RU" sz="50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ПОДІЇ, ПОВ’ЯЗАНІ З  ВИБУХІВКОЮ</a:t>
            </a:r>
            <a:endParaRPr lang="ru-RU">
              <a:latin typeface="Calibri" pitchFamily="34" charset="0"/>
            </a:endParaRPr>
          </a:p>
        </p:txBody>
      </p:sp>
      <p:sp>
        <p:nvSpPr>
          <p:cNvPr id="45061" name="Shape 2628"/>
          <p:cNvSpPr txBox="1">
            <a:spLocks noChangeArrowheads="1"/>
          </p:cNvSpPr>
          <p:nvPr/>
        </p:nvSpPr>
        <p:spPr bwMode="auto">
          <a:xfrm>
            <a:off x="3924300" y="2852738"/>
            <a:ext cx="1187450" cy="1431925"/>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uk-UA" sz="5000" b="1">
                <a:solidFill>
                  <a:srgbClr val="152A65"/>
                </a:solidFill>
                <a:latin typeface="Avenir Next Cyr Medium"/>
                <a:ea typeface="Avenir"/>
                <a:cs typeface="Avenir"/>
                <a:sym typeface="Avenir"/>
              </a:rPr>
              <a:t>5</a:t>
            </a:r>
            <a:endParaRPr lang="ru-RU" sz="50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ПОДІЇ, ПОВ’ЯЗАНІ З  ВИБУХОНЕБЕЗПЕЧНИМИ  ПРЕДМЕТАМИ</a:t>
            </a:r>
            <a:endParaRPr lang="ru-RU">
              <a:latin typeface="Calibri" pitchFamily="34" charset="0"/>
            </a:endParaRPr>
          </a:p>
        </p:txBody>
      </p:sp>
      <p:sp>
        <p:nvSpPr>
          <p:cNvPr id="45062" name="Shape 2629"/>
          <p:cNvSpPr txBox="1">
            <a:spLocks noChangeArrowheads="1"/>
          </p:cNvSpPr>
          <p:nvPr/>
        </p:nvSpPr>
        <p:spPr bwMode="auto">
          <a:xfrm>
            <a:off x="533400" y="5002213"/>
            <a:ext cx="1187450" cy="1290637"/>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uk-UA" sz="5000" b="1">
                <a:solidFill>
                  <a:srgbClr val="152A65"/>
                </a:solidFill>
                <a:latin typeface="Avenir Next Cyr Medium"/>
                <a:ea typeface="Avenir"/>
                <a:cs typeface="Avenir"/>
                <a:sym typeface="Avenir"/>
              </a:rPr>
              <a:t>656</a:t>
            </a:r>
            <a:endParaRPr lang="ru-RU" sz="50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КІЛЬКІСТЬ  ЗАРЕЄСТРОВАНОЇ ЗБРОЇ</a:t>
            </a:r>
            <a:endParaRPr lang="ru-RU">
              <a:latin typeface="Calibri" pitchFamily="34" charset="0"/>
            </a:endParaRPr>
          </a:p>
        </p:txBody>
      </p:sp>
      <p:sp>
        <p:nvSpPr>
          <p:cNvPr id="45063" name="Shape 2630"/>
          <p:cNvSpPr txBox="1">
            <a:spLocks noChangeArrowheads="1"/>
          </p:cNvSpPr>
          <p:nvPr/>
        </p:nvSpPr>
        <p:spPr bwMode="auto">
          <a:xfrm>
            <a:off x="1909763" y="5002213"/>
            <a:ext cx="790575" cy="1290637"/>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uk-UA" sz="5000" b="1">
                <a:solidFill>
                  <a:srgbClr val="152A65"/>
                </a:solidFill>
                <a:latin typeface="Avenir Next Cyr Medium"/>
                <a:ea typeface="Avenir"/>
                <a:cs typeface="Avenir"/>
                <a:sym typeface="Avenir"/>
              </a:rPr>
              <a:t>5</a:t>
            </a:r>
            <a:endParaRPr lang="ru-RU" sz="50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ВИЛУЧЕНО  НЕЗАКОННОЇ ЗБРОЇ</a:t>
            </a:r>
            <a:endParaRPr lang="ru-RU">
              <a:latin typeface="Calibri" pitchFamily="34" charset="0"/>
            </a:endParaRPr>
          </a:p>
        </p:txBody>
      </p:sp>
      <p:sp>
        <p:nvSpPr>
          <p:cNvPr id="45064" name="Shape 2631"/>
          <p:cNvSpPr txBox="1">
            <a:spLocks noChangeArrowheads="1"/>
          </p:cNvSpPr>
          <p:nvPr/>
        </p:nvSpPr>
        <p:spPr bwMode="auto">
          <a:xfrm>
            <a:off x="3856038" y="5005388"/>
            <a:ext cx="1187450" cy="1290637"/>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en-US" sz="5000" b="1">
                <a:solidFill>
                  <a:srgbClr val="152A65"/>
                </a:solidFill>
                <a:latin typeface="Avenir Next Cyr Medium"/>
                <a:ea typeface="Avenir"/>
                <a:cs typeface="Avenir"/>
                <a:sym typeface="Avenir"/>
              </a:rPr>
              <a:t>2</a:t>
            </a:r>
            <a:r>
              <a:rPr lang="uk-UA" sz="5000" b="1">
                <a:solidFill>
                  <a:srgbClr val="152A65"/>
                </a:solidFill>
                <a:latin typeface="Avenir Next Cyr Medium"/>
                <a:ea typeface="Avenir"/>
                <a:cs typeface="Avenir"/>
                <a:sym typeface="Avenir"/>
              </a:rPr>
              <a:t>1</a:t>
            </a:r>
            <a:endParaRPr lang="ru-RU" sz="50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ДОБРОВІЛЬНО ЗДАНО  ЗБРОЇ, ВИБУХІВКИ</a:t>
            </a:r>
            <a:endParaRPr lang="ru-RU">
              <a:latin typeface="Calibri" pitchFamily="34" charset="0"/>
            </a:endParaRPr>
          </a:p>
        </p:txBody>
      </p:sp>
      <p:sp>
        <p:nvSpPr>
          <p:cNvPr id="2632" name="Shape 2632"/>
          <p:cNvSpPr txBox="1">
            <a:spLocks noGrp="1"/>
          </p:cNvSpPr>
          <p:nvPr>
            <p:ph type="title"/>
          </p:nvPr>
        </p:nvSpPr>
        <p:spPr>
          <a:xfrm>
            <a:off x="1258888" y="260350"/>
            <a:ext cx="3481387" cy="506413"/>
          </a:xfrm>
        </p:spPr>
        <p:txBody>
          <a:bodyPr lIns="0" tIns="13325" rIns="0" bIns="0" rtlCol="0">
            <a:normAutofit/>
          </a:bodyPr>
          <a:lstStyle/>
          <a:p>
            <a:pPr marL="12700" eaLnBrk="1" fontAlgn="auto" hangingPunct="1">
              <a:spcAft>
                <a:spcPts val="0"/>
              </a:spcAft>
              <a:buClr>
                <a:srgbClr val="BDC0C1"/>
              </a:buClr>
              <a:buSzPts val="1900"/>
              <a:buFont typeface="Avenir"/>
              <a:buNone/>
              <a:defRPr/>
            </a:pPr>
            <a:r>
              <a:rPr lang="uk-UA" sz="3200" b="1" dirty="0">
                <a:solidFill>
                  <a:srgbClr val="BDC0C1"/>
                </a:solidFill>
                <a:latin typeface="+mn-lt"/>
              </a:rPr>
              <a:t>Зброя, вибухівка</a:t>
            </a:r>
            <a:endParaRPr sz="3200" b="1" dirty="0">
              <a:latin typeface="+mn-lt"/>
            </a:endParaRPr>
          </a:p>
        </p:txBody>
      </p:sp>
      <p:sp>
        <p:nvSpPr>
          <p:cNvPr id="45066" name="Shape 2657"/>
          <p:cNvSpPr>
            <a:spLocks/>
          </p:cNvSpPr>
          <p:nvPr/>
        </p:nvSpPr>
        <p:spPr bwMode="auto">
          <a:xfrm>
            <a:off x="5580063" y="3652838"/>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45067" name="Shape 2658"/>
          <p:cNvSpPr>
            <a:spLocks/>
          </p:cNvSpPr>
          <p:nvPr/>
        </p:nvSpPr>
        <p:spPr bwMode="auto">
          <a:xfrm>
            <a:off x="5580063" y="768350"/>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152A65"/>
            </a:solidFill>
            <a:miter lim="800000"/>
            <a:headEnd/>
            <a:tailEnd/>
          </a:ln>
        </p:spPr>
        <p:txBody>
          <a:bodyPr lIns="0" tIns="0" rIns="0" bIns="0"/>
          <a:lstStyle/>
          <a:p>
            <a:endParaRPr lang="ru-RU">
              <a:latin typeface="Calibri" pitchFamily="34" charset="0"/>
            </a:endParaRPr>
          </a:p>
        </p:txBody>
      </p:sp>
      <p:sp>
        <p:nvSpPr>
          <p:cNvPr id="45068" name="Shape 2659"/>
          <p:cNvSpPr txBox="1">
            <a:spLocks noChangeArrowheads="1"/>
          </p:cNvSpPr>
          <p:nvPr/>
        </p:nvSpPr>
        <p:spPr bwMode="auto">
          <a:xfrm>
            <a:off x="6227763" y="3284538"/>
            <a:ext cx="2089150" cy="263525"/>
          </a:xfrm>
          <a:prstGeom prst="rect">
            <a:avLst/>
          </a:prstGeom>
          <a:noFill/>
          <a:ln w="9525">
            <a:noFill/>
            <a:miter lim="800000"/>
            <a:headEnd/>
            <a:tailEnd/>
          </a:ln>
        </p:spPr>
        <p:txBody>
          <a:bodyPr lIns="0" tIns="17125" rIns="0" bIns="0">
            <a:spAutoFit/>
          </a:bodyPr>
          <a:lstStyle/>
          <a:p>
            <a:pPr marL="12700">
              <a:buClr>
                <a:srgbClr val="DCDDDD"/>
              </a:buClr>
              <a:buSzPts val="1600"/>
              <a:buFont typeface="Avenir"/>
              <a:buNone/>
            </a:pPr>
            <a:r>
              <a:rPr lang="uk-UA" sz="1600" b="1">
                <a:solidFill>
                  <a:srgbClr val="DCDDDD"/>
                </a:solidFill>
                <a:latin typeface="Avenir"/>
                <a:ea typeface="Avenir"/>
                <a:cs typeface="Avenir"/>
                <a:sym typeface="Avenir"/>
              </a:rPr>
              <a:t>Що треба зробити?</a:t>
            </a:r>
            <a:endParaRPr lang="ru-RU">
              <a:latin typeface="Calibri" pitchFamily="34" charset="0"/>
            </a:endParaRPr>
          </a:p>
        </p:txBody>
      </p:sp>
      <p:sp>
        <p:nvSpPr>
          <p:cNvPr id="45069" name="Shape 2660"/>
          <p:cNvSpPr txBox="1">
            <a:spLocks noChangeArrowheads="1"/>
          </p:cNvSpPr>
          <p:nvPr/>
        </p:nvSpPr>
        <p:spPr bwMode="auto">
          <a:xfrm>
            <a:off x="6011863" y="3786188"/>
            <a:ext cx="2954337" cy="1485900"/>
          </a:xfrm>
          <a:prstGeom prst="rect">
            <a:avLst/>
          </a:prstGeom>
          <a:noFill/>
          <a:ln w="9525">
            <a:noFill/>
            <a:miter lim="800000"/>
            <a:headEnd/>
            <a:tailEnd/>
          </a:ln>
        </p:spPr>
        <p:txBody>
          <a:bodyPr lIns="0" tIns="12700" rIns="0" bIns="0">
            <a:spAutoFit/>
          </a:bodyPr>
          <a:lstStyle/>
          <a:p>
            <a:pPr marL="12700">
              <a:buClr>
                <a:srgbClr val="FFFFFF"/>
              </a:buClr>
              <a:buSzPts val="1600"/>
              <a:buFont typeface="Calibri" pitchFamily="34" charset="0"/>
              <a:buChar char="-"/>
            </a:pPr>
            <a:r>
              <a:rPr lang="uk-UA" sz="1200">
                <a:solidFill>
                  <a:srgbClr val="FFFFFF"/>
                </a:solidFill>
                <a:latin typeface="Avenir Next Cyr Medium"/>
                <a:sym typeface="Calibri" pitchFamily="34" charset="0"/>
              </a:rPr>
              <a:t>посилити контроль за правилами зберігання та поводження з мисливською вогнепальною нарізною зброєю</a:t>
            </a:r>
            <a:endParaRPr lang="ru-RU" sz="1200">
              <a:latin typeface="Avenir Next Cyr Medium"/>
            </a:endParaRPr>
          </a:p>
          <a:p>
            <a:pPr marL="12700">
              <a:spcBef>
                <a:spcPts val="100"/>
              </a:spcBef>
              <a:buClr>
                <a:srgbClr val="FFFFFF"/>
              </a:buClr>
              <a:buSzPts val="1600"/>
              <a:buFont typeface="Avenir"/>
              <a:buChar char="-"/>
            </a:pPr>
            <a:r>
              <a:rPr lang="uk-UA" sz="1200">
                <a:solidFill>
                  <a:srgbClr val="FFFFFF"/>
                </a:solidFill>
                <a:latin typeface="Avenir Next Cyr Medium"/>
                <a:ea typeface="Avenir"/>
                <a:cs typeface="Avenir"/>
                <a:sym typeface="Avenir"/>
              </a:rPr>
              <a:t>додатково інформувати громадян про звільнення від кримінальної відповідальності при добровільній здачі зброї.</a:t>
            </a:r>
          </a:p>
        </p:txBody>
      </p:sp>
      <p:sp>
        <p:nvSpPr>
          <p:cNvPr id="45070" name="Shape 2661"/>
          <p:cNvSpPr txBox="1">
            <a:spLocks noChangeArrowheads="1"/>
          </p:cNvSpPr>
          <p:nvPr/>
        </p:nvSpPr>
        <p:spPr bwMode="auto">
          <a:xfrm>
            <a:off x="6084888" y="0"/>
            <a:ext cx="2946400" cy="2868613"/>
          </a:xfrm>
          <a:prstGeom prst="rect">
            <a:avLst/>
          </a:prstGeom>
          <a:noFill/>
          <a:ln w="9525">
            <a:noFill/>
            <a:miter lim="800000"/>
            <a:headEnd/>
            <a:tailEnd/>
          </a:ln>
        </p:spPr>
        <p:txBody>
          <a:bodyPr lIns="0" tIns="17125" rIns="0" bIns="0">
            <a:spAutoFit/>
          </a:bodyPr>
          <a:lstStyle/>
          <a:p>
            <a:pPr marL="12700">
              <a:buClr>
                <a:srgbClr val="152A65"/>
              </a:buClr>
              <a:buSzPts val="1600"/>
              <a:buFont typeface="Avenir"/>
              <a:buNone/>
            </a:pPr>
            <a:r>
              <a:rPr lang="uk-UA" sz="1600" b="1">
                <a:solidFill>
                  <a:srgbClr val="152A65"/>
                </a:solidFill>
                <a:latin typeface="Avenir"/>
                <a:ea typeface="Avenir"/>
                <a:cs typeface="Avenir"/>
                <a:sym typeface="Avenir"/>
              </a:rPr>
              <a:t>Поліцейські заходи</a:t>
            </a:r>
          </a:p>
          <a:p>
            <a:pPr marL="12700">
              <a:spcBef>
                <a:spcPts val="100"/>
              </a:spcBef>
              <a:buClr>
                <a:srgbClr val="000000"/>
              </a:buClr>
              <a:buSzPts val="1400"/>
              <a:buFont typeface="Avenir"/>
              <a:buChar char="-"/>
            </a:pPr>
            <a:r>
              <a:rPr lang="uk-UA" sz="1200">
                <a:latin typeface="Calibri" pitchFamily="34" charset="0"/>
                <a:ea typeface="Avenir"/>
                <a:cs typeface="Avenir"/>
                <a:sym typeface="Avenir"/>
              </a:rPr>
              <a:t>Відпрацювання автовокзалу, для перекриття каналів надходження ВЗ та вибухових  речовин;</a:t>
            </a:r>
            <a:endParaRPr lang="ru-RU" sz="1200">
              <a:latin typeface="Calibri" pitchFamily="34" charset="0"/>
            </a:endParaRPr>
          </a:p>
          <a:p>
            <a:pPr marL="12700">
              <a:spcBef>
                <a:spcPts val="100"/>
              </a:spcBef>
              <a:buClr>
                <a:srgbClr val="000000"/>
              </a:buClr>
              <a:buSzPts val="1400"/>
              <a:buFont typeface="Avenir"/>
              <a:buNone/>
            </a:pPr>
            <a:r>
              <a:rPr lang="uk-UA" sz="1200" b="1">
                <a:latin typeface="Calibri" pitchFamily="34" charset="0"/>
                <a:ea typeface="Avenir"/>
                <a:cs typeface="Avenir"/>
                <a:sym typeface="Avenir"/>
              </a:rPr>
              <a:t>- </a:t>
            </a:r>
            <a:r>
              <a:rPr lang="uk-UA" sz="1200">
                <a:latin typeface="Calibri" pitchFamily="34" charset="0"/>
                <a:ea typeface="Avenir"/>
                <a:cs typeface="Avenir"/>
                <a:sym typeface="Avenir"/>
              </a:rPr>
              <a:t>Перевірка власників зброї за місцем мешкання;</a:t>
            </a:r>
            <a:endParaRPr lang="ru-RU" sz="1200">
              <a:latin typeface="Calibri" pitchFamily="34" charset="0"/>
            </a:endParaRPr>
          </a:p>
          <a:p>
            <a:pPr marL="12700">
              <a:spcBef>
                <a:spcPts val="100"/>
              </a:spcBef>
              <a:buClr>
                <a:srgbClr val="000000"/>
              </a:buClr>
              <a:buSzPts val="1400"/>
              <a:buFont typeface="Avenir"/>
              <a:buChar char="-"/>
            </a:pPr>
            <a:r>
              <a:rPr lang="uk-UA" sz="1200">
                <a:latin typeface="Calibri" pitchFamily="34" charset="0"/>
                <a:ea typeface="Avenir"/>
                <a:cs typeface="Avenir"/>
                <a:sym typeface="Avenir"/>
              </a:rPr>
              <a:t>Притягнення власників зброї до адміністративної, кримінальної відповідальності за порушення порядку, правил зберігання, обліку та перереєстрації зброї;</a:t>
            </a:r>
            <a:endParaRPr lang="ru-RU" sz="1200">
              <a:latin typeface="Calibri" pitchFamily="34" charset="0"/>
            </a:endParaRPr>
          </a:p>
          <a:p>
            <a:pPr marL="12700">
              <a:spcBef>
                <a:spcPts val="100"/>
              </a:spcBef>
              <a:buClr>
                <a:srgbClr val="000000"/>
              </a:buClr>
              <a:buSzPts val="1400"/>
              <a:buFont typeface="Avenir"/>
              <a:buChar char="-"/>
            </a:pPr>
            <a:r>
              <a:rPr lang="uk-UA" sz="1200">
                <a:latin typeface="Calibri" pitchFamily="34" charset="0"/>
                <a:ea typeface="Avenir"/>
                <a:cs typeface="Avenir"/>
                <a:sym typeface="Avenir"/>
              </a:rPr>
              <a:t>Вирішення питання щодо анулювання дозволів на право зберігання зброї за порушення власниками чинного законодавства;</a:t>
            </a:r>
            <a:endParaRPr lang="ru-RU" sz="1200">
              <a:latin typeface="Calibri" pitchFamily="34" charset="0"/>
            </a:endParaRPr>
          </a:p>
        </p:txBody>
      </p:sp>
      <p:grpSp>
        <p:nvGrpSpPr>
          <p:cNvPr id="45071" name="Shape 2662"/>
          <p:cNvGrpSpPr>
            <a:grpSpLocks/>
          </p:cNvGrpSpPr>
          <p:nvPr/>
        </p:nvGrpSpPr>
        <p:grpSpPr bwMode="auto">
          <a:xfrm>
            <a:off x="971550" y="1773238"/>
            <a:ext cx="450850" cy="841375"/>
            <a:chOff x="0" y="0"/>
            <a:chExt cx="2147483647" cy="2147483523"/>
          </a:xfrm>
        </p:grpSpPr>
        <p:sp>
          <p:nvSpPr>
            <p:cNvPr id="45125" name="Shape 2663"/>
            <p:cNvSpPr>
              <a:spLocks/>
            </p:cNvSpPr>
            <p:nvPr/>
          </p:nvSpPr>
          <p:spPr bwMode="auto">
            <a:xfrm>
              <a:off x="53" y="-103"/>
              <a:ext cx="2147483513" cy="2147483647"/>
            </a:xfrm>
            <a:custGeom>
              <a:avLst/>
              <a:gdLst>
                <a:gd name="T0" fmla="*/ 2147483647 w 629285"/>
                <a:gd name="T1" fmla="*/ 0 h 823594"/>
                <a:gd name="T2" fmla="*/ 2147483647 w 629285"/>
                <a:gd name="T3" fmla="*/ 2147483647 h 823594"/>
                <a:gd name="T4" fmla="*/ 2147483647 w 629285"/>
                <a:gd name="T5" fmla="*/ 2147483647 h 823594"/>
                <a:gd name="T6" fmla="*/ 2147483647 w 629285"/>
                <a:gd name="T7" fmla="*/ 2147483647 h 823594"/>
                <a:gd name="T8" fmla="*/ 2147483647 w 629285"/>
                <a:gd name="T9" fmla="*/ 2147483647 h 823594"/>
                <a:gd name="T10" fmla="*/ 0 w 629285"/>
                <a:gd name="T11" fmla="*/ 2147483647 h 823594"/>
                <a:gd name="T12" fmla="*/ 2147483647 w 629285"/>
                <a:gd name="T13" fmla="*/ 2147483647 h 823594"/>
                <a:gd name="T14" fmla="*/ 2147483647 w 629285"/>
                <a:gd name="T15" fmla="*/ 2147483647 h 823594"/>
                <a:gd name="T16" fmla="*/ 2147483647 w 629285"/>
                <a:gd name="T17" fmla="*/ 2147483647 h 823594"/>
                <a:gd name="T18" fmla="*/ 2147483647 w 629285"/>
                <a:gd name="T19" fmla="*/ 2147483647 h 823594"/>
                <a:gd name="T20" fmla="*/ 2147483647 w 629285"/>
                <a:gd name="T21" fmla="*/ 2147483647 h 823594"/>
                <a:gd name="T22" fmla="*/ 2147483647 w 629285"/>
                <a:gd name="T23" fmla="*/ 2147483647 h 823594"/>
                <a:gd name="T24" fmla="*/ 2147483647 w 629285"/>
                <a:gd name="T25" fmla="*/ 2147483647 h 823594"/>
                <a:gd name="T26" fmla="*/ 2147483647 w 629285"/>
                <a:gd name="T27" fmla="*/ 2147483647 h 823594"/>
                <a:gd name="T28" fmla="*/ 2147483647 w 629285"/>
                <a:gd name="T29" fmla="*/ 2147483647 h 823594"/>
                <a:gd name="T30" fmla="*/ 2147483647 w 629285"/>
                <a:gd name="T31" fmla="*/ 2147483647 h 823594"/>
                <a:gd name="T32" fmla="*/ 2147483647 w 629285"/>
                <a:gd name="T33" fmla="*/ 2147483647 h 823594"/>
                <a:gd name="T34" fmla="*/ 2147483647 w 629285"/>
                <a:gd name="T35" fmla="*/ 2147483647 h 823594"/>
                <a:gd name="T36" fmla="*/ 2147483647 w 629285"/>
                <a:gd name="T37" fmla="*/ 2147483647 h 823594"/>
                <a:gd name="T38" fmla="*/ 2147483647 w 629285"/>
                <a:gd name="T39" fmla="*/ 2147483647 h 823594"/>
                <a:gd name="T40" fmla="*/ 2147483647 w 629285"/>
                <a:gd name="T41" fmla="*/ 2147483647 h 823594"/>
                <a:gd name="T42" fmla="*/ 2147483647 w 629285"/>
                <a:gd name="T43" fmla="*/ 2147483647 h 823594"/>
                <a:gd name="T44" fmla="*/ 2147483647 w 629285"/>
                <a:gd name="T45" fmla="*/ 2147483647 h 823594"/>
                <a:gd name="T46" fmla="*/ 2147483647 w 629285"/>
                <a:gd name="T47" fmla="*/ 2147483647 h 823594"/>
                <a:gd name="T48" fmla="*/ 2147483647 w 629285"/>
                <a:gd name="T49" fmla="*/ 2147483647 h 823594"/>
                <a:gd name="T50" fmla="*/ 2147483647 w 629285"/>
                <a:gd name="T51" fmla="*/ 0 h 823594"/>
                <a:gd name="T52" fmla="*/ 2147483647 w 629285"/>
                <a:gd name="T53" fmla="*/ 2147483647 h 823594"/>
                <a:gd name="T54" fmla="*/ 2147483647 w 629285"/>
                <a:gd name="T55" fmla="*/ 2147483647 h 823594"/>
                <a:gd name="T56" fmla="*/ 2147483647 w 629285"/>
                <a:gd name="T57" fmla="*/ 2147483647 h 823594"/>
                <a:gd name="T58" fmla="*/ 2147483647 w 629285"/>
                <a:gd name="T59" fmla="*/ 2147483647 h 823594"/>
                <a:gd name="T60" fmla="*/ 2147483647 w 629285"/>
                <a:gd name="T61" fmla="*/ 2147483647 h 823594"/>
                <a:gd name="T62" fmla="*/ 2147483647 w 629285"/>
                <a:gd name="T63" fmla="*/ 2147483647 h 823594"/>
                <a:gd name="T64" fmla="*/ 2147483647 w 629285"/>
                <a:gd name="T65" fmla="*/ 2147483647 h 823594"/>
                <a:gd name="T66" fmla="*/ 2147483647 w 629285"/>
                <a:gd name="T67" fmla="*/ 2147483647 h 823594"/>
                <a:gd name="T68" fmla="*/ 2147483647 w 629285"/>
                <a:gd name="T69" fmla="*/ 2147483647 h 823594"/>
                <a:gd name="T70" fmla="*/ 2147483647 w 629285"/>
                <a:gd name="T71" fmla="*/ 2147483647 h 823594"/>
                <a:gd name="T72" fmla="*/ 2147483647 w 629285"/>
                <a:gd name="T73" fmla="*/ 2147483647 h 823594"/>
                <a:gd name="T74" fmla="*/ 2147483647 w 629285"/>
                <a:gd name="T75" fmla="*/ 2147483647 h 823594"/>
                <a:gd name="T76" fmla="*/ 2147483647 w 629285"/>
                <a:gd name="T77" fmla="*/ 2147483647 h 823594"/>
                <a:gd name="T78" fmla="*/ 2147483647 w 629285"/>
                <a:gd name="T79" fmla="*/ 2147483647 h 823594"/>
                <a:gd name="T80" fmla="*/ 2147483647 w 629285"/>
                <a:gd name="T81" fmla="*/ 2147483647 h 823594"/>
                <a:gd name="T82" fmla="*/ 2147483647 w 629285"/>
                <a:gd name="T83" fmla="*/ 2147483647 h 823594"/>
                <a:gd name="T84" fmla="*/ 2147483647 w 629285"/>
                <a:gd name="T85" fmla="*/ 2147483647 h 823594"/>
                <a:gd name="T86" fmla="*/ 2147483647 w 629285"/>
                <a:gd name="T87" fmla="*/ 2147483647 h 823594"/>
                <a:gd name="T88" fmla="*/ 2147483647 w 629285"/>
                <a:gd name="T89" fmla="*/ 2147483647 h 823594"/>
                <a:gd name="T90" fmla="*/ 2147483647 w 629285"/>
                <a:gd name="T91" fmla="*/ 2147483647 h 823594"/>
                <a:gd name="T92" fmla="*/ 2147483647 w 629285"/>
                <a:gd name="T93" fmla="*/ 2147483647 h 823594"/>
                <a:gd name="T94" fmla="*/ 2147483647 w 629285"/>
                <a:gd name="T95" fmla="*/ 2147483647 h 82359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29285"/>
                <a:gd name="T145" fmla="*/ 0 h 823594"/>
                <a:gd name="T146" fmla="*/ 629285 w 629285"/>
                <a:gd name="T147" fmla="*/ 823594 h 82359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29285" h="823594" extrusionOk="0">
                  <a:moveTo>
                    <a:pt x="546722" y="0"/>
                  </a:moveTo>
                  <a:lnTo>
                    <a:pt x="527469" y="19253"/>
                  </a:lnTo>
                  <a:lnTo>
                    <a:pt x="594817" y="86601"/>
                  </a:lnTo>
                  <a:lnTo>
                    <a:pt x="190690" y="490753"/>
                  </a:lnTo>
                  <a:lnTo>
                    <a:pt x="88" y="676414"/>
                  </a:lnTo>
                  <a:lnTo>
                    <a:pt x="0" y="685012"/>
                  </a:lnTo>
                  <a:lnTo>
                    <a:pt x="5245" y="690397"/>
                  </a:lnTo>
                  <a:lnTo>
                    <a:pt x="132854" y="818019"/>
                  </a:lnTo>
                  <a:lnTo>
                    <a:pt x="138125" y="823353"/>
                  </a:lnTo>
                  <a:lnTo>
                    <a:pt x="146748" y="823379"/>
                  </a:lnTo>
                  <a:lnTo>
                    <a:pt x="154063" y="816140"/>
                  </a:lnTo>
                  <a:lnTo>
                    <a:pt x="155384" y="813625"/>
                  </a:lnTo>
                  <a:lnTo>
                    <a:pt x="161591" y="780554"/>
                  </a:lnTo>
                  <a:lnTo>
                    <a:pt x="133883" y="780554"/>
                  </a:lnTo>
                  <a:lnTo>
                    <a:pt x="34353" y="681024"/>
                  </a:lnTo>
                  <a:lnTo>
                    <a:pt x="178917" y="540181"/>
                  </a:lnTo>
                  <a:lnTo>
                    <a:pt x="206709" y="540181"/>
                  </a:lnTo>
                  <a:lnTo>
                    <a:pt x="206857" y="539394"/>
                  </a:lnTo>
                  <a:lnTo>
                    <a:pt x="238186" y="539394"/>
                  </a:lnTo>
                  <a:lnTo>
                    <a:pt x="217233" y="502691"/>
                  </a:lnTo>
                  <a:lnTo>
                    <a:pt x="245389" y="474522"/>
                  </a:lnTo>
                  <a:lnTo>
                    <a:pt x="276737" y="474522"/>
                  </a:lnTo>
                  <a:lnTo>
                    <a:pt x="265341" y="454571"/>
                  </a:lnTo>
                  <a:lnTo>
                    <a:pt x="629018" y="90906"/>
                  </a:lnTo>
                  <a:lnTo>
                    <a:pt x="629031" y="82295"/>
                  </a:lnTo>
                  <a:lnTo>
                    <a:pt x="546722" y="0"/>
                  </a:lnTo>
                  <a:close/>
                </a:path>
                <a:path w="629285" h="823594" extrusionOk="0">
                  <a:moveTo>
                    <a:pt x="206709" y="540181"/>
                  </a:moveTo>
                  <a:lnTo>
                    <a:pt x="178917" y="540181"/>
                  </a:lnTo>
                  <a:lnTo>
                    <a:pt x="133883" y="780554"/>
                  </a:lnTo>
                  <a:lnTo>
                    <a:pt x="161591" y="780554"/>
                  </a:lnTo>
                  <a:lnTo>
                    <a:pt x="206709" y="540181"/>
                  </a:lnTo>
                  <a:close/>
                </a:path>
                <a:path w="629285" h="823594" extrusionOk="0">
                  <a:moveTo>
                    <a:pt x="238186" y="539394"/>
                  </a:moveTo>
                  <a:lnTo>
                    <a:pt x="206857" y="539394"/>
                  </a:lnTo>
                  <a:lnTo>
                    <a:pt x="269151" y="648449"/>
                  </a:lnTo>
                  <a:lnTo>
                    <a:pt x="277469" y="650709"/>
                  </a:lnTo>
                  <a:lnTo>
                    <a:pt x="285026" y="646366"/>
                  </a:lnTo>
                  <a:lnTo>
                    <a:pt x="285991" y="645629"/>
                  </a:lnTo>
                  <a:lnTo>
                    <a:pt x="318655" y="612965"/>
                  </a:lnTo>
                  <a:lnTo>
                    <a:pt x="280187" y="612965"/>
                  </a:lnTo>
                  <a:lnTo>
                    <a:pt x="238186" y="539394"/>
                  </a:lnTo>
                  <a:close/>
                </a:path>
                <a:path w="629285" h="823594" extrusionOk="0">
                  <a:moveTo>
                    <a:pt x="276737" y="474522"/>
                  </a:moveTo>
                  <a:lnTo>
                    <a:pt x="245389" y="474522"/>
                  </a:lnTo>
                  <a:lnTo>
                    <a:pt x="308356" y="584796"/>
                  </a:lnTo>
                  <a:lnTo>
                    <a:pt x="280187" y="612965"/>
                  </a:lnTo>
                  <a:lnTo>
                    <a:pt x="318655" y="612965"/>
                  </a:lnTo>
                  <a:lnTo>
                    <a:pt x="339293" y="592327"/>
                  </a:lnTo>
                  <a:lnTo>
                    <a:pt x="340207" y="585635"/>
                  </a:lnTo>
                  <a:lnTo>
                    <a:pt x="276737" y="474522"/>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6" name="Shape 2664"/>
            <p:cNvSpPr txBox="1">
              <a:spLocks noChangeArrowheads="1"/>
            </p:cNvSpPr>
            <p:nvPr/>
          </p:nvSpPr>
          <p:spPr bwMode="auto">
            <a:xfrm>
              <a:off x="913267083" y="1035824121"/>
              <a:ext cx="218261330" cy="294157298"/>
            </a:xfrm>
            <a:prstGeom prst="rect">
              <a:avLst/>
            </a:prstGeom>
            <a:blipFill dpi="0" rotWithShape="1">
              <a:blip r:embed="rId3">
                <a:lum contrast="-42000"/>
              </a:blip>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45127" name="Shape 2665"/>
            <p:cNvSpPr>
              <a:spLocks/>
            </p:cNvSpPr>
            <p:nvPr/>
          </p:nvSpPr>
          <p:spPr bwMode="auto">
            <a:xfrm>
              <a:off x="636916598" y="441256766"/>
              <a:ext cx="1131167046" cy="864292963"/>
            </a:xfrm>
            <a:custGeom>
              <a:avLst/>
              <a:gdLst>
                <a:gd name="T0" fmla="*/ 2147483647 w 331469"/>
                <a:gd name="T1" fmla="*/ 0 h 331469"/>
                <a:gd name="T2" fmla="*/ 2147483647 w 331469"/>
                <a:gd name="T3" fmla="*/ 0 h 331469"/>
                <a:gd name="T4" fmla="*/ 0 w 331469"/>
                <a:gd name="T5" fmla="*/ 2147483647 h 331469"/>
                <a:gd name="T6" fmla="*/ 0 w 331469"/>
                <a:gd name="T7" fmla="*/ 2147483647 h 331469"/>
                <a:gd name="T8" fmla="*/ 2147483647 w 331469"/>
                <a:gd name="T9" fmla="*/ 2147483647 h 331469"/>
                <a:gd name="T10" fmla="*/ 2147483647 w 331469"/>
                <a:gd name="T11" fmla="*/ 2147483647 h 331469"/>
                <a:gd name="T12" fmla="*/ 2147483647 w 331469"/>
                <a:gd name="T13" fmla="*/ 2147483647 h 331469"/>
                <a:gd name="T14" fmla="*/ 2147483647 w 331469"/>
                <a:gd name="T15" fmla="*/ 2147483647 h 331469"/>
                <a:gd name="T16" fmla="*/ 2147483647 w 331469"/>
                <a:gd name="T17" fmla="*/ 0 h 3314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1469"/>
                <a:gd name="T28" fmla="*/ 0 h 331469"/>
                <a:gd name="T29" fmla="*/ 331469 w 331469"/>
                <a:gd name="T30" fmla="*/ 331469 h 33146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1469" h="331469" extrusionOk="0">
                  <a:moveTo>
                    <a:pt x="331190" y="0"/>
                  </a:moveTo>
                  <a:lnTo>
                    <a:pt x="267817" y="0"/>
                  </a:lnTo>
                  <a:lnTo>
                    <a:pt x="0" y="267842"/>
                  </a:lnTo>
                  <a:lnTo>
                    <a:pt x="0" y="331203"/>
                  </a:lnTo>
                  <a:lnTo>
                    <a:pt x="27216" y="331215"/>
                  </a:lnTo>
                  <a:lnTo>
                    <a:pt x="27216" y="279107"/>
                  </a:lnTo>
                  <a:lnTo>
                    <a:pt x="279082" y="27241"/>
                  </a:lnTo>
                  <a:lnTo>
                    <a:pt x="331190" y="27241"/>
                  </a:lnTo>
                  <a:lnTo>
                    <a:pt x="331190"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8" name="Shape 2666"/>
            <p:cNvSpPr>
              <a:spLocks/>
            </p:cNvSpPr>
            <p:nvPr/>
          </p:nvSpPr>
          <p:spPr bwMode="auto">
            <a:xfrm>
              <a:off x="1274484944" y="652418838"/>
              <a:ext cx="164690965" cy="125835740"/>
            </a:xfrm>
            <a:custGeom>
              <a:avLst/>
              <a:gdLst>
                <a:gd name="T0" fmla="*/ 2147483647 w 48260"/>
                <a:gd name="T1" fmla="*/ 0 h 48260"/>
                <a:gd name="T2" fmla="*/ 0 w 48260"/>
                <a:gd name="T3" fmla="*/ 2147483647 h 48260"/>
                <a:gd name="T4" fmla="*/ 2147483647 w 48260"/>
                <a:gd name="T5" fmla="*/ 2147483647 h 48260"/>
                <a:gd name="T6" fmla="*/ 2147483647 w 48260"/>
                <a:gd name="T7" fmla="*/ 2147483647 h 48260"/>
                <a:gd name="T8" fmla="*/ 2147483647 w 48260"/>
                <a:gd name="T9" fmla="*/ 0 h 48260"/>
                <a:gd name="T10" fmla="*/ 0 60000 65536"/>
                <a:gd name="T11" fmla="*/ 0 60000 65536"/>
                <a:gd name="T12" fmla="*/ 0 60000 65536"/>
                <a:gd name="T13" fmla="*/ 0 60000 65536"/>
                <a:gd name="T14" fmla="*/ 0 60000 65536"/>
                <a:gd name="T15" fmla="*/ 0 w 48260"/>
                <a:gd name="T16" fmla="*/ 0 h 48260"/>
                <a:gd name="T17" fmla="*/ 48260 w 48260"/>
                <a:gd name="T18" fmla="*/ 48260 h 48260"/>
              </a:gdLst>
              <a:ahLst/>
              <a:cxnLst>
                <a:cxn ang="T10">
                  <a:pos x="T0" y="T1"/>
                </a:cxn>
                <a:cxn ang="T11">
                  <a:pos x="T2" y="T3"/>
                </a:cxn>
                <a:cxn ang="T12">
                  <a:pos x="T4" y="T5"/>
                </a:cxn>
                <a:cxn ang="T13">
                  <a:pos x="T6" y="T7"/>
                </a:cxn>
                <a:cxn ang="T14">
                  <a:pos x="T8" y="T9"/>
                </a:cxn>
              </a:cxnLst>
              <a:rect l="T15" t="T16" r="T17" b="T18"/>
              <a:pathLst>
                <a:path w="48260" h="48260" extrusionOk="0">
                  <a:moveTo>
                    <a:pt x="19253" y="0"/>
                  </a:moveTo>
                  <a:lnTo>
                    <a:pt x="0" y="19253"/>
                  </a:lnTo>
                  <a:lnTo>
                    <a:pt x="28867" y="48120"/>
                  </a:lnTo>
                  <a:lnTo>
                    <a:pt x="48120" y="28879"/>
                  </a:lnTo>
                  <a:lnTo>
                    <a:pt x="1925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9" name="Shape 2667"/>
            <p:cNvSpPr>
              <a:spLocks/>
            </p:cNvSpPr>
            <p:nvPr/>
          </p:nvSpPr>
          <p:spPr bwMode="auto">
            <a:xfrm>
              <a:off x="552015094" y="1053966788"/>
              <a:ext cx="164690924" cy="125835740"/>
            </a:xfrm>
            <a:custGeom>
              <a:avLst/>
              <a:gdLst>
                <a:gd name="T0" fmla="*/ 2147483647 w 48259"/>
                <a:gd name="T1" fmla="*/ 0 h 48260"/>
                <a:gd name="T2" fmla="*/ 0 w 48259"/>
                <a:gd name="T3" fmla="*/ 2147483647 h 48260"/>
                <a:gd name="T4" fmla="*/ 2147483647 w 48259"/>
                <a:gd name="T5" fmla="*/ 2147483647 h 48260"/>
                <a:gd name="T6" fmla="*/ 2147483647 w 48259"/>
                <a:gd name="T7" fmla="*/ 2147483647 h 48260"/>
                <a:gd name="T8" fmla="*/ 2147483647 w 48259"/>
                <a:gd name="T9" fmla="*/ 0 h 48260"/>
                <a:gd name="T10" fmla="*/ 0 60000 65536"/>
                <a:gd name="T11" fmla="*/ 0 60000 65536"/>
                <a:gd name="T12" fmla="*/ 0 60000 65536"/>
                <a:gd name="T13" fmla="*/ 0 60000 65536"/>
                <a:gd name="T14" fmla="*/ 0 60000 65536"/>
                <a:gd name="T15" fmla="*/ 0 w 48259"/>
                <a:gd name="T16" fmla="*/ 0 h 48260"/>
                <a:gd name="T17" fmla="*/ 48259 w 48259"/>
                <a:gd name="T18" fmla="*/ 48260 h 48260"/>
              </a:gdLst>
              <a:ahLst/>
              <a:cxnLst>
                <a:cxn ang="T10">
                  <a:pos x="T0" y="T1"/>
                </a:cxn>
                <a:cxn ang="T11">
                  <a:pos x="T2" y="T3"/>
                </a:cxn>
                <a:cxn ang="T12">
                  <a:pos x="T4" y="T5"/>
                </a:cxn>
                <a:cxn ang="T13">
                  <a:pos x="T6" y="T7"/>
                </a:cxn>
                <a:cxn ang="T14">
                  <a:pos x="T8" y="T9"/>
                </a:cxn>
              </a:cxnLst>
              <a:rect l="T15" t="T16" r="T17" b="T18"/>
              <a:pathLst>
                <a:path w="48259" h="48260" extrusionOk="0">
                  <a:moveTo>
                    <a:pt x="19253" y="0"/>
                  </a:moveTo>
                  <a:lnTo>
                    <a:pt x="0" y="19253"/>
                  </a:lnTo>
                  <a:lnTo>
                    <a:pt x="28854" y="48120"/>
                  </a:lnTo>
                  <a:lnTo>
                    <a:pt x="48120" y="28867"/>
                  </a:lnTo>
                  <a:lnTo>
                    <a:pt x="1925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30" name="Shape 2668"/>
            <p:cNvSpPr>
              <a:spLocks/>
            </p:cNvSpPr>
            <p:nvPr/>
          </p:nvSpPr>
          <p:spPr bwMode="auto">
            <a:xfrm>
              <a:off x="1852333194" y="72028211"/>
              <a:ext cx="125685210" cy="283130416"/>
            </a:xfrm>
            <a:custGeom>
              <a:avLst/>
              <a:gdLst>
                <a:gd name="T0" fmla="*/ 2147483647 w 36830"/>
                <a:gd name="T1" fmla="*/ 0 h 108585"/>
                <a:gd name="T2" fmla="*/ 0 w 36830"/>
                <a:gd name="T3" fmla="*/ 2147483647 h 108585"/>
                <a:gd name="T4" fmla="*/ 2147483647 w 36830"/>
                <a:gd name="T5" fmla="*/ 2147483647 h 108585"/>
                <a:gd name="T6" fmla="*/ 2147483647 w 36830"/>
                <a:gd name="T7" fmla="*/ 2147483647 h 108585"/>
                <a:gd name="T8" fmla="*/ 2147483647 w 36830"/>
                <a:gd name="T9" fmla="*/ 0 h 108585"/>
                <a:gd name="T10" fmla="*/ 0 60000 65536"/>
                <a:gd name="T11" fmla="*/ 0 60000 65536"/>
                <a:gd name="T12" fmla="*/ 0 60000 65536"/>
                <a:gd name="T13" fmla="*/ 0 60000 65536"/>
                <a:gd name="T14" fmla="*/ 0 60000 65536"/>
                <a:gd name="T15" fmla="*/ 0 w 36830"/>
                <a:gd name="T16" fmla="*/ 0 h 108585"/>
                <a:gd name="T17" fmla="*/ 36830 w 36830"/>
                <a:gd name="T18" fmla="*/ 108585 h 108585"/>
              </a:gdLst>
              <a:ahLst/>
              <a:cxnLst>
                <a:cxn ang="T10">
                  <a:pos x="T0" y="T1"/>
                </a:cxn>
                <a:cxn ang="T11">
                  <a:pos x="T2" y="T3"/>
                </a:cxn>
                <a:cxn ang="T12">
                  <a:pos x="T4" y="T5"/>
                </a:cxn>
                <a:cxn ang="T13">
                  <a:pos x="T6" y="T7"/>
                </a:cxn>
                <a:cxn ang="T14">
                  <a:pos x="T8" y="T9"/>
                </a:cxn>
              </a:cxnLst>
              <a:rect l="T15" t="T16" r="T17" b="T18"/>
              <a:pathLst>
                <a:path w="36830" h="108585" extrusionOk="0">
                  <a:moveTo>
                    <a:pt x="27101" y="0"/>
                  </a:moveTo>
                  <a:lnTo>
                    <a:pt x="0" y="2514"/>
                  </a:lnTo>
                  <a:lnTo>
                    <a:pt x="9626" y="108369"/>
                  </a:lnTo>
                  <a:lnTo>
                    <a:pt x="36741" y="105867"/>
                  </a:lnTo>
                  <a:lnTo>
                    <a:pt x="27101"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31" name="Shape 2669"/>
            <p:cNvSpPr>
              <a:spLocks/>
            </p:cNvSpPr>
            <p:nvPr/>
          </p:nvSpPr>
          <p:spPr bwMode="auto">
            <a:xfrm>
              <a:off x="1124744479" y="824377836"/>
              <a:ext cx="647928579" cy="302999217"/>
            </a:xfrm>
            <a:custGeom>
              <a:avLst/>
              <a:gdLst>
                <a:gd name="T0" fmla="*/ 2147483647 w 189864"/>
                <a:gd name="T1" fmla="*/ 2147483647 h 116205"/>
                <a:gd name="T2" fmla="*/ 2147483647 w 189864"/>
                <a:gd name="T3" fmla="*/ 2147483647 h 116205"/>
                <a:gd name="T4" fmla="*/ 0 w 189864"/>
                <a:gd name="T5" fmla="*/ 2147483647 h 116205"/>
                <a:gd name="T6" fmla="*/ 2147483647 w 189864"/>
                <a:gd name="T7" fmla="*/ 2147483647 h 116205"/>
                <a:gd name="T8" fmla="*/ 2147483647 w 189864"/>
                <a:gd name="T9" fmla="*/ 2147483647 h 116205"/>
                <a:gd name="T10" fmla="*/ 2147483647 w 189864"/>
                <a:gd name="T11" fmla="*/ 2147483647 h 116205"/>
                <a:gd name="T12" fmla="*/ 2147483647 w 189864"/>
                <a:gd name="T13" fmla="*/ 2147483647 h 116205"/>
                <a:gd name="T14" fmla="*/ 2147483647 w 189864"/>
                <a:gd name="T15" fmla="*/ 2147483647 h 116205"/>
                <a:gd name="T16" fmla="*/ 2147483647 w 189864"/>
                <a:gd name="T17" fmla="*/ 2147483647 h 116205"/>
                <a:gd name="T18" fmla="*/ 2147483647 w 189864"/>
                <a:gd name="T19" fmla="*/ 2147483647 h 116205"/>
                <a:gd name="T20" fmla="*/ 2147483647 w 189864"/>
                <a:gd name="T21" fmla="*/ 2147483647 h 116205"/>
                <a:gd name="T22" fmla="*/ 2147483647 w 189864"/>
                <a:gd name="T23" fmla="*/ 2147483647 h 116205"/>
                <a:gd name="T24" fmla="*/ 2147483647 w 189864"/>
                <a:gd name="T25" fmla="*/ 2147483647 h 116205"/>
                <a:gd name="T26" fmla="*/ 2147483647 w 189864"/>
                <a:gd name="T27" fmla="*/ 2147483647 h 116205"/>
                <a:gd name="T28" fmla="*/ 2147483647 w 189864"/>
                <a:gd name="T29" fmla="*/ 2147483647 h 116205"/>
                <a:gd name="T30" fmla="*/ 2147483647 w 189864"/>
                <a:gd name="T31" fmla="*/ 2147483647 h 116205"/>
                <a:gd name="T32" fmla="*/ 2147483647 w 189864"/>
                <a:gd name="T33" fmla="*/ 2147483647 h 116205"/>
                <a:gd name="T34" fmla="*/ 2147483647 w 189864"/>
                <a:gd name="T35" fmla="*/ 2147483647 h 116205"/>
                <a:gd name="T36" fmla="*/ 2147483647 w 189864"/>
                <a:gd name="T37" fmla="*/ 2147483647 h 116205"/>
                <a:gd name="T38" fmla="*/ 2147483647 w 189864"/>
                <a:gd name="T39" fmla="*/ 2147483647 h 116205"/>
                <a:gd name="T40" fmla="*/ 2147483647 w 189864"/>
                <a:gd name="T41" fmla="*/ 2147483647 h 116205"/>
                <a:gd name="T42" fmla="*/ 2147483647 w 189864"/>
                <a:gd name="T43" fmla="*/ 2147483647 h 116205"/>
                <a:gd name="T44" fmla="*/ 2147483647 w 189864"/>
                <a:gd name="T45" fmla="*/ 2147483647 h 116205"/>
                <a:gd name="T46" fmla="*/ 2147483647 w 189864"/>
                <a:gd name="T47" fmla="*/ 2147483647 h 116205"/>
                <a:gd name="T48" fmla="*/ 2147483647 w 189864"/>
                <a:gd name="T49" fmla="*/ 2147483647 h 116205"/>
                <a:gd name="T50" fmla="*/ 2147483647 w 189864"/>
                <a:gd name="T51" fmla="*/ 2147483647 h 116205"/>
                <a:gd name="T52" fmla="*/ 2147483647 w 189864"/>
                <a:gd name="T53" fmla="*/ 0 h 116205"/>
                <a:gd name="T54" fmla="*/ 2147483647 w 189864"/>
                <a:gd name="T55" fmla="*/ 2147483647 h 116205"/>
                <a:gd name="T56" fmla="*/ 2147483647 w 189864"/>
                <a:gd name="T57" fmla="*/ 2147483647 h 116205"/>
                <a:gd name="T58" fmla="*/ 2147483647 w 189864"/>
                <a:gd name="T59" fmla="*/ 2147483647 h 116205"/>
                <a:gd name="T60" fmla="*/ 2147483647 w 189864"/>
                <a:gd name="T61" fmla="*/ 2147483647 h 116205"/>
                <a:gd name="T62" fmla="*/ 2147483647 w 189864"/>
                <a:gd name="T63" fmla="*/ 2147483647 h 116205"/>
                <a:gd name="T64" fmla="*/ 2147483647 w 189864"/>
                <a:gd name="T65" fmla="*/ 2147483647 h 116205"/>
                <a:gd name="T66" fmla="*/ 2147483647 w 189864"/>
                <a:gd name="T67" fmla="*/ 2147483647 h 116205"/>
                <a:gd name="T68" fmla="*/ 2147483647 w 189864"/>
                <a:gd name="T69" fmla="*/ 2147483647 h 116205"/>
                <a:gd name="T70" fmla="*/ 2147483647 w 189864"/>
                <a:gd name="T71" fmla="*/ 2147483647 h 116205"/>
                <a:gd name="T72" fmla="*/ 2147483647 w 189864"/>
                <a:gd name="T73" fmla="*/ 2147483647 h 116205"/>
                <a:gd name="T74" fmla="*/ 2147483647 w 189864"/>
                <a:gd name="T75" fmla="*/ 2147483647 h 116205"/>
                <a:gd name="T76" fmla="*/ 2147483647 w 189864"/>
                <a:gd name="T77" fmla="*/ 2147483647 h 116205"/>
                <a:gd name="T78" fmla="*/ 2147483647 w 189864"/>
                <a:gd name="T79" fmla="*/ 2147483647 h 116205"/>
                <a:gd name="T80" fmla="*/ 2147483647 w 189864"/>
                <a:gd name="T81" fmla="*/ 2147483647 h 116205"/>
                <a:gd name="T82" fmla="*/ 2147483647 w 189864"/>
                <a:gd name="T83" fmla="*/ 2147483647 h 116205"/>
                <a:gd name="T84" fmla="*/ 2147483647 w 189864"/>
                <a:gd name="T85" fmla="*/ 2147483647 h 116205"/>
                <a:gd name="T86" fmla="*/ 2147483647 w 189864"/>
                <a:gd name="T87" fmla="*/ 2147483647 h 116205"/>
                <a:gd name="T88" fmla="*/ 2147483647 w 189864"/>
                <a:gd name="T89" fmla="*/ 2147483647 h 116205"/>
                <a:gd name="T90" fmla="*/ 2147483647 w 189864"/>
                <a:gd name="T91" fmla="*/ 0 h 116205"/>
                <a:gd name="T92" fmla="*/ 2147483647 w 189864"/>
                <a:gd name="T93" fmla="*/ 2147483647 h 116205"/>
                <a:gd name="T94" fmla="*/ 2147483647 w 189864"/>
                <a:gd name="T95" fmla="*/ 2147483647 h 116205"/>
                <a:gd name="T96" fmla="*/ 2147483647 w 189864"/>
                <a:gd name="T97" fmla="*/ 2147483647 h 116205"/>
                <a:gd name="T98" fmla="*/ 2147483647 w 189864"/>
                <a:gd name="T99" fmla="*/ 2147483647 h 116205"/>
                <a:gd name="T100" fmla="*/ 2147483647 w 189864"/>
                <a:gd name="T101" fmla="*/ 2147483647 h 116205"/>
                <a:gd name="T102" fmla="*/ 2147483647 w 189864"/>
                <a:gd name="T103" fmla="*/ 2147483647 h 116205"/>
                <a:gd name="T104" fmla="*/ 2147483647 w 189864"/>
                <a:gd name="T105" fmla="*/ 2147483647 h 116205"/>
                <a:gd name="T106" fmla="*/ 2147483647 w 189864"/>
                <a:gd name="T107" fmla="*/ 2147483647 h 116205"/>
                <a:gd name="T108" fmla="*/ 2147483647 w 189864"/>
                <a:gd name="T109" fmla="*/ 2147483647 h 116205"/>
                <a:gd name="T110" fmla="*/ 2147483647 w 189864"/>
                <a:gd name="T111" fmla="*/ 2147483647 h 116205"/>
                <a:gd name="T112" fmla="*/ 2147483647 w 189864"/>
                <a:gd name="T113" fmla="*/ 2147483647 h 11620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89864"/>
                <a:gd name="T172" fmla="*/ 0 h 116205"/>
                <a:gd name="T173" fmla="*/ 189864 w 189864"/>
                <a:gd name="T174" fmla="*/ 116205 h 11620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89864" h="116205" extrusionOk="0">
                  <a:moveTo>
                    <a:pt x="10934" y="44157"/>
                  </a:moveTo>
                  <a:lnTo>
                    <a:pt x="5232" y="49669"/>
                  </a:lnTo>
                  <a:lnTo>
                    <a:pt x="0" y="55092"/>
                  </a:lnTo>
                  <a:lnTo>
                    <a:pt x="30788" y="89562"/>
                  </a:lnTo>
                  <a:lnTo>
                    <a:pt x="88701" y="113160"/>
                  </a:lnTo>
                  <a:lnTo>
                    <a:pt x="119481" y="116116"/>
                  </a:lnTo>
                  <a:lnTo>
                    <a:pt x="134925" y="115368"/>
                  </a:lnTo>
                  <a:lnTo>
                    <a:pt x="180136" y="104267"/>
                  </a:lnTo>
                  <a:lnTo>
                    <a:pt x="189496" y="95707"/>
                  </a:lnTo>
                  <a:lnTo>
                    <a:pt x="188354" y="88887"/>
                  </a:lnTo>
                  <a:lnTo>
                    <a:pt x="119481" y="88887"/>
                  </a:lnTo>
                  <a:lnTo>
                    <a:pt x="93897" y="86447"/>
                  </a:lnTo>
                  <a:lnTo>
                    <a:pt x="69091" y="79113"/>
                  </a:lnTo>
                  <a:lnTo>
                    <a:pt x="45804" y="66861"/>
                  </a:lnTo>
                  <a:lnTo>
                    <a:pt x="24777" y="49669"/>
                  </a:lnTo>
                  <a:lnTo>
                    <a:pt x="19545" y="44272"/>
                  </a:lnTo>
                  <a:lnTo>
                    <a:pt x="10934" y="44157"/>
                  </a:lnTo>
                  <a:close/>
                </a:path>
                <a:path w="189864" h="116205" extrusionOk="0">
                  <a:moveTo>
                    <a:pt x="182262" y="52501"/>
                  </a:moveTo>
                  <a:lnTo>
                    <a:pt x="154698" y="52501"/>
                  </a:lnTo>
                  <a:lnTo>
                    <a:pt x="159461" y="81102"/>
                  </a:lnTo>
                  <a:lnTo>
                    <a:pt x="149608" y="84054"/>
                  </a:lnTo>
                  <a:lnTo>
                    <a:pt x="139666" y="86537"/>
                  </a:lnTo>
                  <a:lnTo>
                    <a:pt x="129627" y="88249"/>
                  </a:lnTo>
                  <a:lnTo>
                    <a:pt x="119481" y="88887"/>
                  </a:lnTo>
                  <a:lnTo>
                    <a:pt x="188354" y="88887"/>
                  </a:lnTo>
                  <a:lnTo>
                    <a:pt x="182262" y="52501"/>
                  </a:lnTo>
                  <a:close/>
                </a:path>
                <a:path w="189864" h="116205" extrusionOk="0">
                  <a:moveTo>
                    <a:pt x="55117" y="0"/>
                  </a:moveTo>
                  <a:lnTo>
                    <a:pt x="44322" y="10477"/>
                  </a:lnTo>
                  <a:lnTo>
                    <a:pt x="44208" y="19088"/>
                  </a:lnTo>
                  <a:lnTo>
                    <a:pt x="49453" y="24498"/>
                  </a:lnTo>
                  <a:lnTo>
                    <a:pt x="67249" y="39067"/>
                  </a:lnTo>
                  <a:lnTo>
                    <a:pt x="86710" y="49314"/>
                  </a:lnTo>
                  <a:lnTo>
                    <a:pt x="107450" y="55473"/>
                  </a:lnTo>
                  <a:lnTo>
                    <a:pt x="128816" y="57531"/>
                  </a:lnTo>
                  <a:lnTo>
                    <a:pt x="135355" y="57034"/>
                  </a:lnTo>
                  <a:lnTo>
                    <a:pt x="141819" y="55787"/>
                  </a:lnTo>
                  <a:lnTo>
                    <a:pt x="154698" y="52501"/>
                  </a:lnTo>
                  <a:lnTo>
                    <a:pt x="182262" y="52501"/>
                  </a:lnTo>
                  <a:lnTo>
                    <a:pt x="178549" y="30327"/>
                  </a:lnTo>
                  <a:lnTo>
                    <a:pt x="128816" y="30327"/>
                  </a:lnTo>
                  <a:lnTo>
                    <a:pt x="112647" y="28780"/>
                  </a:lnTo>
                  <a:lnTo>
                    <a:pt x="96980" y="24134"/>
                  </a:lnTo>
                  <a:lnTo>
                    <a:pt x="82270" y="16381"/>
                  </a:lnTo>
                  <a:lnTo>
                    <a:pt x="68973" y="5511"/>
                  </a:lnTo>
                  <a:lnTo>
                    <a:pt x="63728" y="139"/>
                  </a:lnTo>
                  <a:lnTo>
                    <a:pt x="55117" y="0"/>
                  </a:lnTo>
                  <a:close/>
                </a:path>
                <a:path w="189864" h="116205" extrusionOk="0">
                  <a:moveTo>
                    <a:pt x="170967" y="22059"/>
                  </a:moveTo>
                  <a:lnTo>
                    <a:pt x="162598" y="23482"/>
                  </a:lnTo>
                  <a:lnTo>
                    <a:pt x="161645" y="23749"/>
                  </a:lnTo>
                  <a:lnTo>
                    <a:pt x="160621" y="24134"/>
                  </a:lnTo>
                  <a:lnTo>
                    <a:pt x="152979" y="26814"/>
                  </a:lnTo>
                  <a:lnTo>
                    <a:pt x="145027" y="28757"/>
                  </a:lnTo>
                  <a:lnTo>
                    <a:pt x="136951" y="29926"/>
                  </a:lnTo>
                  <a:lnTo>
                    <a:pt x="128816" y="30327"/>
                  </a:lnTo>
                  <a:lnTo>
                    <a:pt x="178549" y="30327"/>
                  </a:lnTo>
                  <a:lnTo>
                    <a:pt x="178003" y="27063"/>
                  </a:lnTo>
                  <a:lnTo>
                    <a:pt x="170967" y="22059"/>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grpSp>
      <p:sp>
        <p:nvSpPr>
          <p:cNvPr id="45072" name="Shape 2682"/>
          <p:cNvSpPr txBox="1">
            <a:spLocks noChangeArrowheads="1"/>
          </p:cNvSpPr>
          <p:nvPr/>
        </p:nvSpPr>
        <p:spPr bwMode="auto">
          <a:xfrm>
            <a:off x="4140200" y="1700213"/>
            <a:ext cx="492125" cy="749300"/>
          </a:xfrm>
          <a:prstGeom prst="rect">
            <a:avLst/>
          </a:prstGeom>
          <a:blipFill dpi="0" rotWithShape="1">
            <a:blip r:embed="rId4">
              <a:lum contrast="-42000"/>
            </a:blip>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grpSp>
        <p:nvGrpSpPr>
          <p:cNvPr id="45073" name="Shape 2683"/>
          <p:cNvGrpSpPr>
            <a:grpSpLocks/>
          </p:cNvGrpSpPr>
          <p:nvPr/>
        </p:nvGrpSpPr>
        <p:grpSpPr bwMode="auto">
          <a:xfrm>
            <a:off x="4117975" y="4398963"/>
            <a:ext cx="468313" cy="539750"/>
            <a:chOff x="0" y="0"/>
            <a:chExt cx="2147483646" cy="2147483647"/>
          </a:xfrm>
        </p:grpSpPr>
        <p:sp>
          <p:nvSpPr>
            <p:cNvPr id="45117" name="Shape 2684"/>
            <p:cNvSpPr>
              <a:spLocks/>
            </p:cNvSpPr>
            <p:nvPr/>
          </p:nvSpPr>
          <p:spPr bwMode="auto">
            <a:xfrm>
              <a:off x="24" y="-179"/>
              <a:ext cx="1416247968" cy="2147483049"/>
            </a:xfrm>
            <a:custGeom>
              <a:avLst/>
              <a:gdLst>
                <a:gd name="T0" fmla="*/ 2147483647 w 433070"/>
                <a:gd name="T1" fmla="*/ 2147483647 h 566420"/>
                <a:gd name="T2" fmla="*/ 2147483647 w 433070"/>
                <a:gd name="T3" fmla="*/ 2147483647 h 566420"/>
                <a:gd name="T4" fmla="*/ 2147483647 w 433070"/>
                <a:gd name="T5" fmla="*/ 2147483647 h 566420"/>
                <a:gd name="T6" fmla="*/ 2147483647 w 433070"/>
                <a:gd name="T7" fmla="*/ 2147483647 h 566420"/>
                <a:gd name="T8" fmla="*/ 2147483647 w 433070"/>
                <a:gd name="T9" fmla="*/ 2147483647 h 566420"/>
                <a:gd name="T10" fmla="*/ 2147483647 w 433070"/>
                <a:gd name="T11" fmla="*/ 2147483647 h 566420"/>
                <a:gd name="T12" fmla="*/ 2147483647 w 433070"/>
                <a:gd name="T13" fmla="*/ 2147483647 h 566420"/>
                <a:gd name="T14" fmla="*/ 2147483647 w 433070"/>
                <a:gd name="T15" fmla="*/ 2147483647 h 566420"/>
                <a:gd name="T16" fmla="*/ 2147483647 w 433070"/>
                <a:gd name="T17" fmla="*/ 2147483647 h 566420"/>
                <a:gd name="T18" fmla="*/ 2147483647 w 433070"/>
                <a:gd name="T19" fmla="*/ 2147483647 h 566420"/>
                <a:gd name="T20" fmla="*/ 2147483647 w 433070"/>
                <a:gd name="T21" fmla="*/ 2147483647 h 566420"/>
                <a:gd name="T22" fmla="*/ 2147483647 w 433070"/>
                <a:gd name="T23" fmla="*/ 2147483647 h 566420"/>
                <a:gd name="T24" fmla="*/ 2147483647 w 433070"/>
                <a:gd name="T25" fmla="*/ 2147483647 h 566420"/>
                <a:gd name="T26" fmla="*/ 2147483647 w 433070"/>
                <a:gd name="T27" fmla="*/ 2147483647 h 566420"/>
                <a:gd name="T28" fmla="*/ 2147483647 w 433070"/>
                <a:gd name="T29" fmla="*/ 2147483647 h 566420"/>
                <a:gd name="T30" fmla="*/ 2147483647 w 433070"/>
                <a:gd name="T31" fmla="*/ 2147483647 h 566420"/>
                <a:gd name="T32" fmla="*/ 2147483647 w 433070"/>
                <a:gd name="T33" fmla="*/ 2147483647 h 566420"/>
                <a:gd name="T34" fmla="*/ 2147483647 w 433070"/>
                <a:gd name="T35" fmla="*/ 2147483647 h 566420"/>
                <a:gd name="T36" fmla="*/ 2147483647 w 433070"/>
                <a:gd name="T37" fmla="*/ 2147483647 h 566420"/>
                <a:gd name="T38" fmla="*/ 2147483647 w 433070"/>
                <a:gd name="T39" fmla="*/ 2147483647 h 566420"/>
                <a:gd name="T40" fmla="*/ 2147483647 w 433070"/>
                <a:gd name="T41" fmla="*/ 2147483647 h 566420"/>
                <a:gd name="T42" fmla="*/ 2147483647 w 433070"/>
                <a:gd name="T43" fmla="*/ 0 h 566420"/>
                <a:gd name="T44" fmla="*/ 0 w 433070"/>
                <a:gd name="T45" fmla="*/ 2147483647 h 566420"/>
                <a:gd name="T46" fmla="*/ 0 w 433070"/>
                <a:gd name="T47" fmla="*/ 2147483647 h 566420"/>
                <a:gd name="T48" fmla="*/ 2147483647 w 433070"/>
                <a:gd name="T49" fmla="*/ 2147483647 h 566420"/>
                <a:gd name="T50" fmla="*/ 2147483647 w 433070"/>
                <a:gd name="T51" fmla="*/ 2147483647 h 566420"/>
                <a:gd name="T52" fmla="*/ 2147483647 w 433070"/>
                <a:gd name="T53" fmla="*/ 2147483647 h 566420"/>
                <a:gd name="T54" fmla="*/ 2147483647 w 433070"/>
                <a:gd name="T55" fmla="*/ 2147483647 h 566420"/>
                <a:gd name="T56" fmla="*/ 2147483647 w 433070"/>
                <a:gd name="T57" fmla="*/ 2147483647 h 566420"/>
                <a:gd name="T58" fmla="*/ 2147483647 w 433070"/>
                <a:gd name="T59" fmla="*/ 2147483647 h 566420"/>
                <a:gd name="T60" fmla="*/ 2147483647 w 433070"/>
                <a:gd name="T61" fmla="*/ 2147483647 h 566420"/>
                <a:gd name="T62" fmla="*/ 2147483647 w 433070"/>
                <a:gd name="T63" fmla="*/ 2147483647 h 566420"/>
                <a:gd name="T64" fmla="*/ 2147483647 w 433070"/>
                <a:gd name="T65" fmla="*/ 2147483647 h 566420"/>
                <a:gd name="T66" fmla="*/ 2147483647 w 433070"/>
                <a:gd name="T67" fmla="*/ 2147483647 h 566420"/>
                <a:gd name="T68" fmla="*/ 2147483647 w 433070"/>
                <a:gd name="T69" fmla="*/ 2147483647 h 566420"/>
                <a:gd name="T70" fmla="*/ 2147483647 w 433070"/>
                <a:gd name="T71" fmla="*/ 2147483647 h 566420"/>
                <a:gd name="T72" fmla="*/ 2147483647 w 433070"/>
                <a:gd name="T73" fmla="*/ 2147483647 h 566420"/>
                <a:gd name="T74" fmla="*/ 2147483647 w 433070"/>
                <a:gd name="T75" fmla="*/ 2147483647 h 566420"/>
                <a:gd name="T76" fmla="*/ 2147483647 w 433070"/>
                <a:gd name="T77" fmla="*/ 2147483647 h 566420"/>
                <a:gd name="T78" fmla="*/ 2147483647 w 433070"/>
                <a:gd name="T79" fmla="*/ 2147483647 h 566420"/>
                <a:gd name="T80" fmla="*/ 2147483647 w 433070"/>
                <a:gd name="T81" fmla="*/ 0 h 566420"/>
                <a:gd name="T82" fmla="*/ 2147483647 w 433070"/>
                <a:gd name="T83" fmla="*/ 2147483647 h 566420"/>
                <a:gd name="T84" fmla="*/ 2147483647 w 433070"/>
                <a:gd name="T85" fmla="*/ 2147483647 h 566420"/>
                <a:gd name="T86" fmla="*/ 2147483647 w 433070"/>
                <a:gd name="T87" fmla="*/ 2147483647 h 566420"/>
                <a:gd name="T88" fmla="*/ 2147483647 w 433070"/>
                <a:gd name="T89" fmla="*/ 2147483647 h 566420"/>
                <a:gd name="T90" fmla="*/ 2147483647 w 433070"/>
                <a:gd name="T91" fmla="*/ 2147483647 h 566420"/>
                <a:gd name="T92" fmla="*/ 2147483647 w 433070"/>
                <a:gd name="T93" fmla="*/ 2147483647 h 566420"/>
                <a:gd name="T94" fmla="*/ 2147483647 w 433070"/>
                <a:gd name="T95" fmla="*/ 2147483647 h 566420"/>
                <a:gd name="T96" fmla="*/ 2147483647 w 433070"/>
                <a:gd name="T97" fmla="*/ 2147483647 h 566420"/>
                <a:gd name="T98" fmla="*/ 2147483647 w 433070"/>
                <a:gd name="T99" fmla="*/ 2147483647 h 5664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33070"/>
                <a:gd name="T151" fmla="*/ 0 h 566420"/>
                <a:gd name="T152" fmla="*/ 433070 w 433070"/>
                <a:gd name="T153" fmla="*/ 566420 h 5664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33070" h="566420" extrusionOk="0">
                  <a:moveTo>
                    <a:pt x="335726" y="370852"/>
                  </a:moveTo>
                  <a:lnTo>
                    <a:pt x="290245" y="370852"/>
                  </a:lnTo>
                  <a:lnTo>
                    <a:pt x="325628" y="559396"/>
                  </a:lnTo>
                  <a:lnTo>
                    <a:pt x="326529" y="561098"/>
                  </a:lnTo>
                  <a:lnTo>
                    <a:pt x="327901" y="562432"/>
                  </a:lnTo>
                  <a:lnTo>
                    <a:pt x="331571" y="566089"/>
                  </a:lnTo>
                  <a:lnTo>
                    <a:pt x="337477" y="566051"/>
                  </a:lnTo>
                  <a:lnTo>
                    <a:pt x="366894" y="536638"/>
                  </a:lnTo>
                  <a:lnTo>
                    <a:pt x="340423" y="536638"/>
                  </a:lnTo>
                  <a:lnTo>
                    <a:pt x="309448" y="371398"/>
                  </a:lnTo>
                  <a:lnTo>
                    <a:pt x="336286" y="371398"/>
                  </a:lnTo>
                  <a:lnTo>
                    <a:pt x="335726" y="370852"/>
                  </a:lnTo>
                  <a:close/>
                </a:path>
                <a:path w="433070" h="566420" extrusionOk="0">
                  <a:moveTo>
                    <a:pt x="336286" y="371398"/>
                  </a:moveTo>
                  <a:lnTo>
                    <a:pt x="309448" y="371398"/>
                  </a:lnTo>
                  <a:lnTo>
                    <a:pt x="408838" y="468223"/>
                  </a:lnTo>
                  <a:lnTo>
                    <a:pt x="340423" y="536638"/>
                  </a:lnTo>
                  <a:lnTo>
                    <a:pt x="366894" y="536638"/>
                  </a:lnTo>
                  <a:lnTo>
                    <a:pt x="428828" y="474713"/>
                  </a:lnTo>
                  <a:lnTo>
                    <a:pt x="432447" y="470966"/>
                  </a:lnTo>
                  <a:lnTo>
                    <a:pt x="432396" y="465048"/>
                  </a:lnTo>
                  <a:lnTo>
                    <a:pt x="336286" y="371398"/>
                  </a:lnTo>
                  <a:close/>
                </a:path>
                <a:path w="433070" h="566420" extrusionOk="0">
                  <a:moveTo>
                    <a:pt x="56603" y="0"/>
                  </a:moveTo>
                  <a:lnTo>
                    <a:pt x="0" y="56578"/>
                  </a:lnTo>
                  <a:lnTo>
                    <a:pt x="0" y="62509"/>
                  </a:lnTo>
                  <a:lnTo>
                    <a:pt x="250050" y="312534"/>
                  </a:lnTo>
                  <a:lnTo>
                    <a:pt x="200660" y="398970"/>
                  </a:lnTo>
                  <a:lnTo>
                    <a:pt x="198589" y="402640"/>
                  </a:lnTo>
                  <a:lnTo>
                    <a:pt x="199186" y="407238"/>
                  </a:lnTo>
                  <a:lnTo>
                    <a:pt x="235254" y="443318"/>
                  </a:lnTo>
                  <a:lnTo>
                    <a:pt x="235839" y="443864"/>
                  </a:lnTo>
                  <a:lnTo>
                    <a:pt x="236499" y="444398"/>
                  </a:lnTo>
                  <a:lnTo>
                    <a:pt x="241693" y="447357"/>
                  </a:lnTo>
                  <a:lnTo>
                    <a:pt x="247421" y="445820"/>
                  </a:lnTo>
                  <a:lnTo>
                    <a:pt x="261357" y="421424"/>
                  </a:lnTo>
                  <a:lnTo>
                    <a:pt x="239826" y="421424"/>
                  </a:lnTo>
                  <a:lnTo>
                    <a:pt x="220472" y="402069"/>
                  </a:lnTo>
                  <a:lnTo>
                    <a:pt x="263766" y="326250"/>
                  </a:lnTo>
                  <a:lnTo>
                    <a:pt x="290233" y="326250"/>
                  </a:lnTo>
                  <a:lnTo>
                    <a:pt x="23520" y="59537"/>
                  </a:lnTo>
                  <a:lnTo>
                    <a:pt x="69824" y="13233"/>
                  </a:lnTo>
                  <a:lnTo>
                    <a:pt x="56603" y="0"/>
                  </a:lnTo>
                  <a:close/>
                </a:path>
                <a:path w="433070" h="566420" extrusionOk="0">
                  <a:moveTo>
                    <a:pt x="290233" y="326250"/>
                  </a:moveTo>
                  <a:lnTo>
                    <a:pt x="263766" y="326250"/>
                  </a:lnTo>
                  <a:lnTo>
                    <a:pt x="283095" y="345605"/>
                  </a:lnTo>
                  <a:lnTo>
                    <a:pt x="239826" y="421424"/>
                  </a:lnTo>
                  <a:lnTo>
                    <a:pt x="261357" y="421424"/>
                  </a:lnTo>
                  <a:lnTo>
                    <a:pt x="290245" y="370852"/>
                  </a:lnTo>
                  <a:lnTo>
                    <a:pt x="335726" y="370852"/>
                  </a:lnTo>
                  <a:lnTo>
                    <a:pt x="301383" y="337400"/>
                  </a:lnTo>
                  <a:lnTo>
                    <a:pt x="290233" y="32625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18" name="Shape 2685"/>
            <p:cNvSpPr>
              <a:spLocks/>
            </p:cNvSpPr>
            <p:nvPr/>
          </p:nvSpPr>
          <p:spPr bwMode="auto">
            <a:xfrm>
              <a:off x="668740366" y="1035520984"/>
              <a:ext cx="145362694" cy="296121480"/>
            </a:xfrm>
            <a:custGeom>
              <a:avLst/>
              <a:gdLst>
                <a:gd name="T0" fmla="*/ 2147483647 w 44450"/>
                <a:gd name="T1" fmla="*/ 0 h 78104"/>
                <a:gd name="T2" fmla="*/ 2147483647 w 44450"/>
                <a:gd name="T3" fmla="*/ 2147483647 h 78104"/>
                <a:gd name="T4" fmla="*/ 2147483647 w 44450"/>
                <a:gd name="T5" fmla="*/ 2147483647 h 78104"/>
                <a:gd name="T6" fmla="*/ 0 w 44450"/>
                <a:gd name="T7" fmla="*/ 2147483647 h 78104"/>
                <a:gd name="T8" fmla="*/ 2147483647 w 44450"/>
                <a:gd name="T9" fmla="*/ 2147483647 h 78104"/>
                <a:gd name="T10" fmla="*/ 2147483647 w 44450"/>
                <a:gd name="T11" fmla="*/ 2147483647 h 78104"/>
                <a:gd name="T12" fmla="*/ 2147483647 w 44450"/>
                <a:gd name="T13" fmla="*/ 2147483647 h 78104"/>
                <a:gd name="T14" fmla="*/ 2147483647 w 44450"/>
                <a:gd name="T15" fmla="*/ 2147483647 h 78104"/>
                <a:gd name="T16" fmla="*/ 2147483647 w 44450"/>
                <a:gd name="T17" fmla="*/ 2147483647 h 78104"/>
                <a:gd name="T18" fmla="*/ 2147483647 w 44450"/>
                <a:gd name="T19" fmla="*/ 2147483647 h 78104"/>
                <a:gd name="T20" fmla="*/ 2147483647 w 44450"/>
                <a:gd name="T21" fmla="*/ 2147483647 h 78104"/>
                <a:gd name="T22" fmla="*/ 2147483647 w 44450"/>
                <a:gd name="T23" fmla="*/ 0 h 781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450"/>
                <a:gd name="T37" fmla="*/ 0 h 78104"/>
                <a:gd name="T38" fmla="*/ 44450 w 44450"/>
                <a:gd name="T39" fmla="*/ 78104 h 781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450" h="78104" extrusionOk="0">
                  <a:moveTo>
                    <a:pt x="16097" y="0"/>
                  </a:moveTo>
                  <a:lnTo>
                    <a:pt x="3765" y="20535"/>
                  </a:lnTo>
                  <a:lnTo>
                    <a:pt x="359" y="29249"/>
                  </a:lnTo>
                  <a:lnTo>
                    <a:pt x="0" y="38388"/>
                  </a:lnTo>
                  <a:lnTo>
                    <a:pt x="2583" y="47171"/>
                  </a:lnTo>
                  <a:lnTo>
                    <a:pt x="8007" y="54813"/>
                  </a:lnTo>
                  <a:lnTo>
                    <a:pt x="30753" y="77558"/>
                  </a:lnTo>
                  <a:lnTo>
                    <a:pt x="43973" y="64325"/>
                  </a:lnTo>
                  <a:lnTo>
                    <a:pt x="18154" y="38519"/>
                  </a:lnTo>
                  <a:lnTo>
                    <a:pt x="17557" y="33883"/>
                  </a:lnTo>
                  <a:lnTo>
                    <a:pt x="32150" y="9601"/>
                  </a:lnTo>
                  <a:lnTo>
                    <a:pt x="16097"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19" name="Shape 2686"/>
            <p:cNvSpPr>
              <a:spLocks/>
            </p:cNvSpPr>
            <p:nvPr/>
          </p:nvSpPr>
          <p:spPr bwMode="auto">
            <a:xfrm>
              <a:off x="249997697" y="441124427"/>
              <a:ext cx="745503215" cy="864289995"/>
            </a:xfrm>
            <a:custGeom>
              <a:avLst/>
              <a:gdLst>
                <a:gd name="T0" fmla="*/ 2147483647 w 227964"/>
                <a:gd name="T1" fmla="*/ 0 h 227964"/>
                <a:gd name="T2" fmla="*/ 0 w 227964"/>
                <a:gd name="T3" fmla="*/ 2147483647 h 227964"/>
                <a:gd name="T4" fmla="*/ 0 w 227964"/>
                <a:gd name="T5" fmla="*/ 2147483647 h 227964"/>
                <a:gd name="T6" fmla="*/ 2147483647 w 227964"/>
                <a:gd name="T7" fmla="*/ 2147483647 h 227964"/>
                <a:gd name="T8" fmla="*/ 2147483647 w 227964"/>
                <a:gd name="T9" fmla="*/ 2147483647 h 227964"/>
                <a:gd name="T10" fmla="*/ 2147483647 w 227964"/>
                <a:gd name="T11" fmla="*/ 2147483647 h 227964"/>
                <a:gd name="T12" fmla="*/ 2147483647 w 227964"/>
                <a:gd name="T13" fmla="*/ 2147483647 h 227964"/>
                <a:gd name="T14" fmla="*/ 2147483647 w 227964"/>
                <a:gd name="T15" fmla="*/ 2147483647 h 227964"/>
                <a:gd name="T16" fmla="*/ 2147483647 w 227964"/>
                <a:gd name="T17" fmla="*/ 0 h 2279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7964"/>
                <a:gd name="T28" fmla="*/ 0 h 227964"/>
                <a:gd name="T29" fmla="*/ 227964 w 227964"/>
                <a:gd name="T30" fmla="*/ 227964 h 2279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7964" h="227964" extrusionOk="0">
                  <a:moveTo>
                    <a:pt x="43573" y="0"/>
                  </a:moveTo>
                  <a:lnTo>
                    <a:pt x="0" y="12"/>
                  </a:lnTo>
                  <a:lnTo>
                    <a:pt x="0" y="18719"/>
                  </a:lnTo>
                  <a:lnTo>
                    <a:pt x="35839" y="18719"/>
                  </a:lnTo>
                  <a:lnTo>
                    <a:pt x="208991" y="191884"/>
                  </a:lnTo>
                  <a:lnTo>
                    <a:pt x="208991" y="227723"/>
                  </a:lnTo>
                  <a:lnTo>
                    <a:pt x="227698" y="227711"/>
                  </a:lnTo>
                  <a:lnTo>
                    <a:pt x="227698" y="184137"/>
                  </a:lnTo>
                  <a:lnTo>
                    <a:pt x="43573"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0" name="Shape 2687"/>
            <p:cNvSpPr>
              <a:spLocks/>
            </p:cNvSpPr>
            <p:nvPr/>
          </p:nvSpPr>
          <p:spPr bwMode="auto">
            <a:xfrm>
              <a:off x="466413155" y="652252017"/>
              <a:ext cx="110060349" cy="127597114"/>
            </a:xfrm>
            <a:custGeom>
              <a:avLst/>
              <a:gdLst>
                <a:gd name="T0" fmla="*/ 2147483647 w 33654"/>
                <a:gd name="T1" fmla="*/ 0 h 33654"/>
                <a:gd name="T2" fmla="*/ 0 w 33654"/>
                <a:gd name="T3" fmla="*/ 2147483647 h 33654"/>
                <a:gd name="T4" fmla="*/ 2147483647 w 33654"/>
                <a:gd name="T5" fmla="*/ 2147483647 h 33654"/>
                <a:gd name="T6" fmla="*/ 2147483647 w 33654"/>
                <a:gd name="T7" fmla="*/ 2147483647 h 33654"/>
                <a:gd name="T8" fmla="*/ 2147483647 w 33654"/>
                <a:gd name="T9" fmla="*/ 0 h 33654"/>
                <a:gd name="T10" fmla="*/ 0 60000 65536"/>
                <a:gd name="T11" fmla="*/ 0 60000 65536"/>
                <a:gd name="T12" fmla="*/ 0 60000 65536"/>
                <a:gd name="T13" fmla="*/ 0 60000 65536"/>
                <a:gd name="T14" fmla="*/ 0 60000 65536"/>
                <a:gd name="T15" fmla="*/ 0 w 33654"/>
                <a:gd name="T16" fmla="*/ 0 h 33654"/>
                <a:gd name="T17" fmla="*/ 33654 w 33654"/>
                <a:gd name="T18" fmla="*/ 33654 h 33654"/>
              </a:gdLst>
              <a:ahLst/>
              <a:cxnLst>
                <a:cxn ang="T10">
                  <a:pos x="T0" y="T1"/>
                </a:cxn>
                <a:cxn ang="T11">
                  <a:pos x="T2" y="T3"/>
                </a:cxn>
                <a:cxn ang="T12">
                  <a:pos x="T4" y="T5"/>
                </a:cxn>
                <a:cxn ang="T13">
                  <a:pos x="T6" y="T7"/>
                </a:cxn>
                <a:cxn ang="T14">
                  <a:pos x="T8" y="T9"/>
                </a:cxn>
              </a:cxnLst>
              <a:rect l="T15" t="T16" r="T17" b="T18"/>
              <a:pathLst>
                <a:path w="33654" h="33654" extrusionOk="0">
                  <a:moveTo>
                    <a:pt x="19850" y="0"/>
                  </a:moveTo>
                  <a:lnTo>
                    <a:pt x="0" y="19837"/>
                  </a:lnTo>
                  <a:lnTo>
                    <a:pt x="13233" y="33083"/>
                  </a:lnTo>
                  <a:lnTo>
                    <a:pt x="33083" y="13233"/>
                  </a:lnTo>
                  <a:lnTo>
                    <a:pt x="19850"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1" name="Shape 2688"/>
            <p:cNvSpPr>
              <a:spLocks/>
            </p:cNvSpPr>
            <p:nvPr/>
          </p:nvSpPr>
          <p:spPr bwMode="auto">
            <a:xfrm>
              <a:off x="942368878" y="1053670064"/>
              <a:ext cx="110060349" cy="127597114"/>
            </a:xfrm>
            <a:custGeom>
              <a:avLst/>
              <a:gdLst>
                <a:gd name="T0" fmla="*/ 2147483647 w 33654"/>
                <a:gd name="T1" fmla="*/ 0 h 33654"/>
                <a:gd name="T2" fmla="*/ 0 w 33654"/>
                <a:gd name="T3" fmla="*/ 2147483647 h 33654"/>
                <a:gd name="T4" fmla="*/ 2147483647 w 33654"/>
                <a:gd name="T5" fmla="*/ 2147483647 h 33654"/>
                <a:gd name="T6" fmla="*/ 2147483647 w 33654"/>
                <a:gd name="T7" fmla="*/ 2147483647 h 33654"/>
                <a:gd name="T8" fmla="*/ 2147483647 w 33654"/>
                <a:gd name="T9" fmla="*/ 0 h 33654"/>
                <a:gd name="T10" fmla="*/ 0 60000 65536"/>
                <a:gd name="T11" fmla="*/ 0 60000 65536"/>
                <a:gd name="T12" fmla="*/ 0 60000 65536"/>
                <a:gd name="T13" fmla="*/ 0 60000 65536"/>
                <a:gd name="T14" fmla="*/ 0 60000 65536"/>
                <a:gd name="T15" fmla="*/ 0 w 33654"/>
                <a:gd name="T16" fmla="*/ 0 h 33654"/>
                <a:gd name="T17" fmla="*/ 33654 w 33654"/>
                <a:gd name="T18" fmla="*/ 33654 h 33654"/>
              </a:gdLst>
              <a:ahLst/>
              <a:cxnLst>
                <a:cxn ang="T10">
                  <a:pos x="T0" y="T1"/>
                </a:cxn>
                <a:cxn ang="T11">
                  <a:pos x="T2" y="T3"/>
                </a:cxn>
                <a:cxn ang="T12">
                  <a:pos x="T4" y="T5"/>
                </a:cxn>
                <a:cxn ang="T13">
                  <a:pos x="T6" y="T7"/>
                </a:cxn>
                <a:cxn ang="T14">
                  <a:pos x="T8" y="T9"/>
                </a:cxn>
              </a:cxnLst>
              <a:rect l="T15" t="T16" r="T17" b="T18"/>
              <a:pathLst>
                <a:path w="33654" h="33654" extrusionOk="0">
                  <a:moveTo>
                    <a:pt x="19850" y="0"/>
                  </a:moveTo>
                  <a:lnTo>
                    <a:pt x="0" y="19837"/>
                  </a:lnTo>
                  <a:lnTo>
                    <a:pt x="13246" y="33070"/>
                  </a:lnTo>
                  <a:lnTo>
                    <a:pt x="33083" y="13233"/>
                  </a:lnTo>
                  <a:lnTo>
                    <a:pt x="19850"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2" name="Shape 2689"/>
            <p:cNvSpPr>
              <a:spLocks/>
            </p:cNvSpPr>
            <p:nvPr/>
          </p:nvSpPr>
          <p:spPr bwMode="auto">
            <a:xfrm>
              <a:off x="111280154" y="71955401"/>
              <a:ext cx="83064396" cy="284083868"/>
            </a:xfrm>
            <a:custGeom>
              <a:avLst/>
              <a:gdLst>
                <a:gd name="T0" fmla="*/ 2147483647 w 25400"/>
                <a:gd name="T1" fmla="*/ 0 h 74929"/>
                <a:gd name="T2" fmla="*/ 0 w 25400"/>
                <a:gd name="T3" fmla="*/ 2147483647 h 74929"/>
                <a:gd name="T4" fmla="*/ 2147483647 w 25400"/>
                <a:gd name="T5" fmla="*/ 2147483647 h 74929"/>
                <a:gd name="T6" fmla="*/ 2147483647 w 25400"/>
                <a:gd name="T7" fmla="*/ 2147483647 h 74929"/>
                <a:gd name="T8" fmla="*/ 2147483647 w 25400"/>
                <a:gd name="T9" fmla="*/ 0 h 74929"/>
                <a:gd name="T10" fmla="*/ 0 60000 65536"/>
                <a:gd name="T11" fmla="*/ 0 60000 65536"/>
                <a:gd name="T12" fmla="*/ 0 60000 65536"/>
                <a:gd name="T13" fmla="*/ 0 60000 65536"/>
                <a:gd name="T14" fmla="*/ 0 60000 65536"/>
                <a:gd name="T15" fmla="*/ 0 w 25400"/>
                <a:gd name="T16" fmla="*/ 0 h 74929"/>
                <a:gd name="T17" fmla="*/ 25400 w 25400"/>
                <a:gd name="T18" fmla="*/ 74929 h 74929"/>
              </a:gdLst>
              <a:ahLst/>
              <a:cxnLst>
                <a:cxn ang="T10">
                  <a:pos x="T0" y="T1"/>
                </a:cxn>
                <a:cxn ang="T11">
                  <a:pos x="T2" y="T3"/>
                </a:cxn>
                <a:cxn ang="T12">
                  <a:pos x="T4" y="T5"/>
                </a:cxn>
                <a:cxn ang="T13">
                  <a:pos x="T6" y="T7"/>
                </a:cxn>
                <a:cxn ang="T14">
                  <a:pos x="T8" y="T9"/>
                </a:cxn>
              </a:cxnLst>
              <a:rect l="T15" t="T16" r="T17" b="T18"/>
              <a:pathLst>
                <a:path w="25400" h="74929" extrusionOk="0">
                  <a:moveTo>
                    <a:pt x="6629" y="0"/>
                  </a:moveTo>
                  <a:lnTo>
                    <a:pt x="0" y="72796"/>
                  </a:lnTo>
                  <a:lnTo>
                    <a:pt x="18643" y="74523"/>
                  </a:lnTo>
                  <a:lnTo>
                    <a:pt x="25260" y="1765"/>
                  </a:lnTo>
                  <a:lnTo>
                    <a:pt x="6629"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3" name="Shape 2690"/>
            <p:cNvSpPr>
              <a:spLocks/>
            </p:cNvSpPr>
            <p:nvPr/>
          </p:nvSpPr>
          <p:spPr bwMode="auto">
            <a:xfrm>
              <a:off x="247240876" y="824135586"/>
              <a:ext cx="427781644" cy="303344018"/>
            </a:xfrm>
            <a:custGeom>
              <a:avLst/>
              <a:gdLst>
                <a:gd name="T0" fmla="*/ 2147483647 w 130810"/>
                <a:gd name="T1" fmla="*/ 2147483647 h 80010"/>
                <a:gd name="T2" fmla="*/ 2147483647 w 130810"/>
                <a:gd name="T3" fmla="*/ 2147483647 h 80010"/>
                <a:gd name="T4" fmla="*/ 2147483647 w 130810"/>
                <a:gd name="T5" fmla="*/ 2147483647 h 80010"/>
                <a:gd name="T6" fmla="*/ 0 w 130810"/>
                <a:gd name="T7" fmla="*/ 2147483647 h 80010"/>
                <a:gd name="T8" fmla="*/ 2147483647 w 130810"/>
                <a:gd name="T9" fmla="*/ 2147483647 h 80010"/>
                <a:gd name="T10" fmla="*/ 2147483647 w 130810"/>
                <a:gd name="T11" fmla="*/ 2147483647 h 80010"/>
                <a:gd name="T12" fmla="*/ 2147483647 w 130810"/>
                <a:gd name="T13" fmla="*/ 2147483647 h 80010"/>
                <a:gd name="T14" fmla="*/ 2147483647 w 130810"/>
                <a:gd name="T15" fmla="*/ 2147483647 h 80010"/>
                <a:gd name="T16" fmla="*/ 2147483647 w 130810"/>
                <a:gd name="T17" fmla="*/ 2147483647 h 80010"/>
                <a:gd name="T18" fmla="*/ 2147483647 w 130810"/>
                <a:gd name="T19" fmla="*/ 2147483647 h 80010"/>
                <a:gd name="T20" fmla="*/ 2147483647 w 130810"/>
                <a:gd name="T21" fmla="*/ 2147483647 h 80010"/>
                <a:gd name="T22" fmla="*/ 2147483647 w 130810"/>
                <a:gd name="T23" fmla="*/ 2147483647 h 80010"/>
                <a:gd name="T24" fmla="*/ 2147483647 w 130810"/>
                <a:gd name="T25" fmla="*/ 2147483647 h 80010"/>
                <a:gd name="T26" fmla="*/ 2147483647 w 130810"/>
                <a:gd name="T27" fmla="*/ 2147483647 h 80010"/>
                <a:gd name="T28" fmla="*/ 2147483647 w 130810"/>
                <a:gd name="T29" fmla="*/ 2147483647 h 80010"/>
                <a:gd name="T30" fmla="*/ 2147483647 w 130810"/>
                <a:gd name="T31" fmla="*/ 2147483647 h 80010"/>
                <a:gd name="T32" fmla="*/ 2147483647 w 130810"/>
                <a:gd name="T33" fmla="*/ 2147483647 h 80010"/>
                <a:gd name="T34" fmla="*/ 2147483647 w 130810"/>
                <a:gd name="T35" fmla="*/ 2147483647 h 80010"/>
                <a:gd name="T36" fmla="*/ 2147483647 w 130810"/>
                <a:gd name="T37" fmla="*/ 2147483647 h 80010"/>
                <a:gd name="T38" fmla="*/ 2147483647 w 130810"/>
                <a:gd name="T39" fmla="*/ 2147483647 h 80010"/>
                <a:gd name="T40" fmla="*/ 2147483647 w 130810"/>
                <a:gd name="T41" fmla="*/ 2147483647 h 80010"/>
                <a:gd name="T42" fmla="*/ 2147483647 w 130810"/>
                <a:gd name="T43" fmla="*/ 2147483647 h 80010"/>
                <a:gd name="T44" fmla="*/ 2147483647 w 130810"/>
                <a:gd name="T45" fmla="*/ 2147483647 h 80010"/>
                <a:gd name="T46" fmla="*/ 2147483647 w 130810"/>
                <a:gd name="T47" fmla="*/ 2147483647 h 80010"/>
                <a:gd name="T48" fmla="*/ 2147483647 w 130810"/>
                <a:gd name="T49" fmla="*/ 2147483647 h 80010"/>
                <a:gd name="T50" fmla="*/ 2147483647 w 130810"/>
                <a:gd name="T51" fmla="*/ 2147483647 h 80010"/>
                <a:gd name="T52" fmla="*/ 2147483647 w 130810"/>
                <a:gd name="T53" fmla="*/ 2147483647 h 80010"/>
                <a:gd name="T54" fmla="*/ 2147483647 w 130810"/>
                <a:gd name="T55" fmla="*/ 2147483647 h 80010"/>
                <a:gd name="T56" fmla="*/ 2147483647 w 130810"/>
                <a:gd name="T57" fmla="*/ 2147483647 h 80010"/>
                <a:gd name="T58" fmla="*/ 2147483647 w 130810"/>
                <a:gd name="T59" fmla="*/ 2147483647 h 80010"/>
                <a:gd name="T60" fmla="*/ 2147483647 w 130810"/>
                <a:gd name="T61" fmla="*/ 2147483647 h 80010"/>
                <a:gd name="T62" fmla="*/ 2147483647 w 130810"/>
                <a:gd name="T63" fmla="*/ 2147483647 h 80010"/>
                <a:gd name="T64" fmla="*/ 2147483647 w 130810"/>
                <a:gd name="T65" fmla="*/ 2147483647 h 80010"/>
                <a:gd name="T66" fmla="*/ 2147483647 w 130810"/>
                <a:gd name="T67" fmla="*/ 2147483647 h 80010"/>
                <a:gd name="T68" fmla="*/ 2147483647 w 130810"/>
                <a:gd name="T69" fmla="*/ 2147483647 h 80010"/>
                <a:gd name="T70" fmla="*/ 2147483647 w 130810"/>
                <a:gd name="T71" fmla="*/ 2147483647 h 80010"/>
                <a:gd name="T72" fmla="*/ 2147483647 w 130810"/>
                <a:gd name="T73" fmla="*/ 2147483647 h 80010"/>
                <a:gd name="T74" fmla="*/ 2147483647 w 130810"/>
                <a:gd name="T75" fmla="*/ 2147483647 h 80010"/>
                <a:gd name="T76" fmla="*/ 2147483647 w 130810"/>
                <a:gd name="T77" fmla="*/ 2147483647 h 80010"/>
                <a:gd name="T78" fmla="*/ 2147483647 w 130810"/>
                <a:gd name="T79" fmla="*/ 2147483647 h 80010"/>
                <a:gd name="T80" fmla="*/ 2147483647 w 130810"/>
                <a:gd name="T81" fmla="*/ 2147483647 h 80010"/>
                <a:gd name="T82" fmla="*/ 2147483647 w 130810"/>
                <a:gd name="T83" fmla="*/ 2147483647 h 80010"/>
                <a:gd name="T84" fmla="*/ 2147483647 w 130810"/>
                <a:gd name="T85" fmla="*/ 2147483647 h 80010"/>
                <a:gd name="T86" fmla="*/ 2147483647 w 130810"/>
                <a:gd name="T87" fmla="*/ 2147483647 h 80010"/>
                <a:gd name="T88" fmla="*/ 2147483647 w 130810"/>
                <a:gd name="T89" fmla="*/ 2147483647 h 80010"/>
                <a:gd name="T90" fmla="*/ 2147483647 w 130810"/>
                <a:gd name="T91" fmla="*/ 0 h 80010"/>
                <a:gd name="T92" fmla="*/ 2147483647 w 130810"/>
                <a:gd name="T93" fmla="*/ 2147483647 h 80010"/>
                <a:gd name="T94" fmla="*/ 2147483647 w 130810"/>
                <a:gd name="T95" fmla="*/ 2147483647 h 80010"/>
                <a:gd name="T96" fmla="*/ 2147483647 w 130810"/>
                <a:gd name="T97" fmla="*/ 2147483647 h 80010"/>
                <a:gd name="T98" fmla="*/ 2147483647 w 130810"/>
                <a:gd name="T99" fmla="*/ 2147483647 h 80010"/>
                <a:gd name="T100" fmla="*/ 2147483647 w 130810"/>
                <a:gd name="T101" fmla="*/ 2147483647 h 80010"/>
                <a:gd name="T102" fmla="*/ 2147483647 w 130810"/>
                <a:gd name="T103" fmla="*/ 2147483647 h 80010"/>
                <a:gd name="T104" fmla="*/ 2147483647 w 130810"/>
                <a:gd name="T105" fmla="*/ 2147483647 h 80010"/>
                <a:gd name="T106" fmla="*/ 2147483647 w 130810"/>
                <a:gd name="T107" fmla="*/ 2147483647 h 80010"/>
                <a:gd name="T108" fmla="*/ 2147483647 w 130810"/>
                <a:gd name="T109" fmla="*/ 2147483647 h 80010"/>
                <a:gd name="T110" fmla="*/ 2147483647 w 130810"/>
                <a:gd name="T111" fmla="*/ 2147483647 h 80010"/>
                <a:gd name="T112" fmla="*/ 2147483647 w 130810"/>
                <a:gd name="T113" fmla="*/ 0 h 800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0810"/>
                <a:gd name="T172" fmla="*/ 0 h 80010"/>
                <a:gd name="T173" fmla="*/ 130810 w 130810"/>
                <a:gd name="T174" fmla="*/ 80010 h 8001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0810" h="80010" extrusionOk="0">
                  <a:moveTo>
                    <a:pt x="12725" y="15151"/>
                  </a:moveTo>
                  <a:lnTo>
                    <a:pt x="7886" y="18592"/>
                  </a:lnTo>
                  <a:lnTo>
                    <a:pt x="683" y="61572"/>
                  </a:lnTo>
                  <a:lnTo>
                    <a:pt x="0" y="65786"/>
                  </a:lnTo>
                  <a:lnTo>
                    <a:pt x="2349" y="70027"/>
                  </a:lnTo>
                  <a:lnTo>
                    <a:pt x="48120" y="79832"/>
                  </a:lnTo>
                  <a:lnTo>
                    <a:pt x="69337" y="77784"/>
                  </a:lnTo>
                  <a:lnTo>
                    <a:pt x="89825" y="71710"/>
                  </a:lnTo>
                  <a:lnTo>
                    <a:pt x="109097" y="61572"/>
                  </a:lnTo>
                  <a:lnTo>
                    <a:pt x="109692" y="61087"/>
                  </a:lnTo>
                  <a:lnTo>
                    <a:pt x="48120" y="61087"/>
                  </a:lnTo>
                  <a:lnTo>
                    <a:pt x="41134" y="60651"/>
                  </a:lnTo>
                  <a:lnTo>
                    <a:pt x="34231" y="59482"/>
                  </a:lnTo>
                  <a:lnTo>
                    <a:pt x="27401" y="57781"/>
                  </a:lnTo>
                  <a:lnTo>
                    <a:pt x="20637" y="55753"/>
                  </a:lnTo>
                  <a:lnTo>
                    <a:pt x="23901" y="36080"/>
                  </a:lnTo>
                  <a:lnTo>
                    <a:pt x="63290" y="36080"/>
                  </a:lnTo>
                  <a:lnTo>
                    <a:pt x="70654" y="33897"/>
                  </a:lnTo>
                  <a:lnTo>
                    <a:pt x="84035" y="26863"/>
                  </a:lnTo>
                  <a:lnTo>
                    <a:pt x="91418" y="20840"/>
                  </a:lnTo>
                  <a:lnTo>
                    <a:pt x="34251" y="20828"/>
                  </a:lnTo>
                  <a:lnTo>
                    <a:pt x="26758" y="19405"/>
                  </a:lnTo>
                  <a:lnTo>
                    <a:pt x="19761" y="16560"/>
                  </a:lnTo>
                  <a:lnTo>
                    <a:pt x="18478" y="16116"/>
                  </a:lnTo>
                  <a:lnTo>
                    <a:pt x="12725" y="15151"/>
                  </a:lnTo>
                  <a:close/>
                </a:path>
                <a:path w="130810" h="80010" extrusionOk="0">
                  <a:moveTo>
                    <a:pt x="122732" y="30353"/>
                  </a:moveTo>
                  <a:lnTo>
                    <a:pt x="116840" y="30441"/>
                  </a:lnTo>
                  <a:lnTo>
                    <a:pt x="113220" y="34137"/>
                  </a:lnTo>
                  <a:lnTo>
                    <a:pt x="98765" y="45951"/>
                  </a:lnTo>
                  <a:lnTo>
                    <a:pt x="82756" y="54370"/>
                  </a:lnTo>
                  <a:lnTo>
                    <a:pt x="65703" y="59410"/>
                  </a:lnTo>
                  <a:lnTo>
                    <a:pt x="48120" y="61087"/>
                  </a:lnTo>
                  <a:lnTo>
                    <a:pt x="109692" y="61087"/>
                  </a:lnTo>
                  <a:lnTo>
                    <a:pt x="126453" y="47396"/>
                  </a:lnTo>
                  <a:lnTo>
                    <a:pt x="130162" y="43802"/>
                  </a:lnTo>
                  <a:lnTo>
                    <a:pt x="130251" y="37871"/>
                  </a:lnTo>
                  <a:lnTo>
                    <a:pt x="126429" y="33897"/>
                  </a:lnTo>
                  <a:lnTo>
                    <a:pt x="122732" y="30353"/>
                  </a:lnTo>
                  <a:close/>
                </a:path>
                <a:path w="130810" h="80010" extrusionOk="0">
                  <a:moveTo>
                    <a:pt x="63290" y="36080"/>
                  </a:moveTo>
                  <a:lnTo>
                    <a:pt x="23901" y="36080"/>
                  </a:lnTo>
                  <a:lnTo>
                    <a:pt x="29845" y="37503"/>
                  </a:lnTo>
                  <a:lnTo>
                    <a:pt x="35661" y="39547"/>
                  </a:lnTo>
                  <a:lnTo>
                    <a:pt x="41706" y="39535"/>
                  </a:lnTo>
                  <a:lnTo>
                    <a:pt x="56395" y="38124"/>
                  </a:lnTo>
                  <a:lnTo>
                    <a:pt x="63290" y="36080"/>
                  </a:lnTo>
                  <a:close/>
                </a:path>
                <a:path w="130810" h="80010" extrusionOk="0">
                  <a:moveTo>
                    <a:pt x="92379" y="0"/>
                  </a:moveTo>
                  <a:lnTo>
                    <a:pt x="86448" y="88"/>
                  </a:lnTo>
                  <a:lnTo>
                    <a:pt x="82854" y="3784"/>
                  </a:lnTo>
                  <a:lnTo>
                    <a:pt x="73705" y="11262"/>
                  </a:lnTo>
                  <a:lnTo>
                    <a:pt x="63590" y="16594"/>
                  </a:lnTo>
                  <a:lnTo>
                    <a:pt x="52820" y="19784"/>
                  </a:lnTo>
                  <a:lnTo>
                    <a:pt x="41706" y="20840"/>
                  </a:lnTo>
                  <a:lnTo>
                    <a:pt x="91433" y="20828"/>
                  </a:lnTo>
                  <a:lnTo>
                    <a:pt x="96088" y="17030"/>
                  </a:lnTo>
                  <a:lnTo>
                    <a:pt x="99872" y="13119"/>
                  </a:lnTo>
                  <a:lnTo>
                    <a:pt x="99796" y="7188"/>
                  </a:lnTo>
                  <a:lnTo>
                    <a:pt x="92379" y="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sp>
          <p:nvSpPr>
            <p:cNvPr id="45124" name="Shape 2691"/>
            <p:cNvSpPr>
              <a:spLocks/>
            </p:cNvSpPr>
            <p:nvPr/>
          </p:nvSpPr>
          <p:spPr bwMode="auto">
            <a:xfrm>
              <a:off x="1171476183" y="178825307"/>
              <a:ext cx="976006664" cy="1641909686"/>
            </a:xfrm>
            <a:custGeom>
              <a:avLst/>
              <a:gdLst>
                <a:gd name="T0" fmla="*/ 2147483647 w 298450"/>
                <a:gd name="T1" fmla="*/ 2147483647 h 433070"/>
                <a:gd name="T2" fmla="*/ 2147483647 w 298450"/>
                <a:gd name="T3" fmla="*/ 2147483647 h 433070"/>
                <a:gd name="T4" fmla="*/ 2147483647 w 298450"/>
                <a:gd name="T5" fmla="*/ 2147483647 h 433070"/>
                <a:gd name="T6" fmla="*/ 2147483647 w 298450"/>
                <a:gd name="T7" fmla="*/ 2147483647 h 433070"/>
                <a:gd name="T8" fmla="*/ 2147483647 w 298450"/>
                <a:gd name="T9" fmla="*/ 2147483647 h 433070"/>
                <a:gd name="T10" fmla="*/ 0 w 298450"/>
                <a:gd name="T11" fmla="*/ 2147483647 h 433070"/>
                <a:gd name="T12" fmla="*/ 2147483647 w 298450"/>
                <a:gd name="T13" fmla="*/ 2147483647 h 433070"/>
                <a:gd name="T14" fmla="*/ 2147483647 w 298450"/>
                <a:gd name="T15" fmla="*/ 2147483647 h 433070"/>
                <a:gd name="T16" fmla="*/ 2147483647 w 298450"/>
                <a:gd name="T17" fmla="*/ 2147483647 h 433070"/>
                <a:gd name="T18" fmla="*/ 2147483647 w 298450"/>
                <a:gd name="T19" fmla="*/ 2147483647 h 433070"/>
                <a:gd name="T20" fmla="*/ 2147483647 w 298450"/>
                <a:gd name="T21" fmla="*/ 2147483647 h 433070"/>
                <a:gd name="T22" fmla="*/ 2147483647 w 298450"/>
                <a:gd name="T23" fmla="*/ 2147483647 h 433070"/>
                <a:gd name="T24" fmla="*/ 2147483647 w 298450"/>
                <a:gd name="T25" fmla="*/ 2147483647 h 433070"/>
                <a:gd name="T26" fmla="*/ 2147483647 w 298450"/>
                <a:gd name="T27" fmla="*/ 2147483647 h 433070"/>
                <a:gd name="T28" fmla="*/ 2147483647 w 298450"/>
                <a:gd name="T29" fmla="*/ 2147483647 h 433070"/>
                <a:gd name="T30" fmla="*/ 2147483647 w 298450"/>
                <a:gd name="T31" fmla="*/ 2147483647 h 433070"/>
                <a:gd name="T32" fmla="*/ 2147483647 w 298450"/>
                <a:gd name="T33" fmla="*/ 2147483647 h 433070"/>
                <a:gd name="T34" fmla="*/ 2147483647 w 298450"/>
                <a:gd name="T35" fmla="*/ 2147483647 h 433070"/>
                <a:gd name="T36" fmla="*/ 2147483647 w 298450"/>
                <a:gd name="T37" fmla="*/ 2147483647 h 433070"/>
                <a:gd name="T38" fmla="*/ 2147483647 w 298450"/>
                <a:gd name="T39" fmla="*/ 2147483647 h 433070"/>
                <a:gd name="T40" fmla="*/ 2147483647 w 298450"/>
                <a:gd name="T41" fmla="*/ 2147483647 h 433070"/>
                <a:gd name="T42" fmla="*/ 2147483647 w 298450"/>
                <a:gd name="T43" fmla="*/ 2147483647 h 433070"/>
                <a:gd name="T44" fmla="*/ 2147483647 w 298450"/>
                <a:gd name="T45" fmla="*/ 2147483647 h 433070"/>
                <a:gd name="T46" fmla="*/ 2147483647 w 298450"/>
                <a:gd name="T47" fmla="*/ 2147483647 h 433070"/>
                <a:gd name="T48" fmla="*/ 2147483647 w 298450"/>
                <a:gd name="T49" fmla="*/ 2147483647 h 433070"/>
                <a:gd name="T50" fmla="*/ 2147483647 w 298450"/>
                <a:gd name="T51" fmla="*/ 2147483647 h 433070"/>
                <a:gd name="T52" fmla="*/ 2147483647 w 298450"/>
                <a:gd name="T53" fmla="*/ 2147483647 h 433070"/>
                <a:gd name="T54" fmla="*/ 2147483647 w 298450"/>
                <a:gd name="T55" fmla="*/ 2147483647 h 433070"/>
                <a:gd name="T56" fmla="*/ 2147483647 w 298450"/>
                <a:gd name="T57" fmla="*/ 2147483647 h 433070"/>
                <a:gd name="T58" fmla="*/ 2147483647 w 298450"/>
                <a:gd name="T59" fmla="*/ 2147483647 h 433070"/>
                <a:gd name="T60" fmla="*/ 2147483647 w 298450"/>
                <a:gd name="T61" fmla="*/ 2147483647 h 433070"/>
                <a:gd name="T62" fmla="*/ 2147483647 w 298450"/>
                <a:gd name="T63" fmla="*/ 2147483647 h 433070"/>
                <a:gd name="T64" fmla="*/ 2147483647 w 298450"/>
                <a:gd name="T65" fmla="*/ 2147483647 h 433070"/>
                <a:gd name="T66" fmla="*/ 2147483647 w 298450"/>
                <a:gd name="T67" fmla="*/ 2147483647 h 433070"/>
                <a:gd name="T68" fmla="*/ 2147483647 w 298450"/>
                <a:gd name="T69" fmla="*/ 2147483647 h 433070"/>
                <a:gd name="T70" fmla="*/ 2147483647 w 298450"/>
                <a:gd name="T71" fmla="*/ 2147483647 h 433070"/>
                <a:gd name="T72" fmla="*/ 2147483647 w 298450"/>
                <a:gd name="T73" fmla="*/ 2147483647 h 433070"/>
                <a:gd name="T74" fmla="*/ 2147483647 w 298450"/>
                <a:gd name="T75" fmla="*/ 2147483647 h 433070"/>
                <a:gd name="T76" fmla="*/ 2147483647 w 298450"/>
                <a:gd name="T77" fmla="*/ 2147483647 h 433070"/>
                <a:gd name="T78" fmla="*/ 2147483647 w 298450"/>
                <a:gd name="T79" fmla="*/ 2147483647 h 433070"/>
                <a:gd name="T80" fmla="*/ 2147483647 w 298450"/>
                <a:gd name="T81" fmla="*/ 2147483647 h 433070"/>
                <a:gd name="T82" fmla="*/ 2147483647 w 298450"/>
                <a:gd name="T83" fmla="*/ 2147483647 h 433070"/>
                <a:gd name="T84" fmla="*/ 2147483647 w 298450"/>
                <a:gd name="T85" fmla="*/ 2147483647 h 433070"/>
                <a:gd name="T86" fmla="*/ 2147483647 w 298450"/>
                <a:gd name="T87" fmla="*/ 2147483647 h 433070"/>
                <a:gd name="T88" fmla="*/ 2147483647 w 298450"/>
                <a:gd name="T89" fmla="*/ 2147483647 h 433070"/>
                <a:gd name="T90" fmla="*/ 2147483647 w 298450"/>
                <a:gd name="T91" fmla="*/ 2147483647 h 433070"/>
                <a:gd name="T92" fmla="*/ 2147483647 w 298450"/>
                <a:gd name="T93" fmla="*/ 2147483647 h 433070"/>
                <a:gd name="T94" fmla="*/ 2147483647 w 298450"/>
                <a:gd name="T95" fmla="*/ 2147483647 h 433070"/>
                <a:gd name="T96" fmla="*/ 2147483647 w 298450"/>
                <a:gd name="T97" fmla="*/ 2147483647 h 433070"/>
                <a:gd name="T98" fmla="*/ 2147483647 w 298450"/>
                <a:gd name="T99" fmla="*/ 2147483647 h 433070"/>
                <a:gd name="T100" fmla="*/ 2147483647 w 298450"/>
                <a:gd name="T101" fmla="*/ 2147483647 h 433070"/>
                <a:gd name="T102" fmla="*/ 2147483647 w 298450"/>
                <a:gd name="T103" fmla="*/ 2147483647 h 433070"/>
                <a:gd name="T104" fmla="*/ 2147483647 w 298450"/>
                <a:gd name="T105" fmla="*/ 2147483647 h 4330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8450"/>
                <a:gd name="T160" fmla="*/ 0 h 433070"/>
                <a:gd name="T161" fmla="*/ 298450 w 298450"/>
                <a:gd name="T162" fmla="*/ 433070 h 43307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8450" h="433070" extrusionOk="0">
                  <a:moveTo>
                    <a:pt x="174301" y="285750"/>
                  </a:moveTo>
                  <a:lnTo>
                    <a:pt x="158635" y="285750"/>
                  </a:lnTo>
                  <a:lnTo>
                    <a:pt x="157486" y="295910"/>
                  </a:lnTo>
                  <a:lnTo>
                    <a:pt x="157045" y="303530"/>
                  </a:lnTo>
                  <a:lnTo>
                    <a:pt x="157037" y="312420"/>
                  </a:lnTo>
                  <a:lnTo>
                    <a:pt x="157327" y="320040"/>
                  </a:lnTo>
                  <a:lnTo>
                    <a:pt x="159548" y="331470"/>
                  </a:lnTo>
                  <a:lnTo>
                    <a:pt x="164069" y="340360"/>
                  </a:lnTo>
                  <a:lnTo>
                    <a:pt x="170798" y="346710"/>
                  </a:lnTo>
                  <a:lnTo>
                    <a:pt x="179578" y="351790"/>
                  </a:lnTo>
                  <a:lnTo>
                    <a:pt x="197802" y="351790"/>
                  </a:lnTo>
                  <a:lnTo>
                    <a:pt x="221815" y="355600"/>
                  </a:lnTo>
                  <a:lnTo>
                    <a:pt x="243162" y="365760"/>
                  </a:lnTo>
                  <a:lnTo>
                    <a:pt x="260472" y="382270"/>
                  </a:lnTo>
                  <a:lnTo>
                    <a:pt x="272376" y="403860"/>
                  </a:lnTo>
                  <a:lnTo>
                    <a:pt x="282054" y="433070"/>
                  </a:lnTo>
                  <a:lnTo>
                    <a:pt x="298081" y="433070"/>
                  </a:lnTo>
                  <a:lnTo>
                    <a:pt x="272936" y="373380"/>
                  </a:lnTo>
                  <a:lnTo>
                    <a:pt x="226631" y="340360"/>
                  </a:lnTo>
                  <a:lnTo>
                    <a:pt x="197802" y="336550"/>
                  </a:lnTo>
                  <a:lnTo>
                    <a:pt x="176466" y="336550"/>
                  </a:lnTo>
                  <a:lnTo>
                    <a:pt x="173721" y="325120"/>
                  </a:lnTo>
                  <a:lnTo>
                    <a:pt x="172364" y="312420"/>
                  </a:lnTo>
                  <a:lnTo>
                    <a:pt x="172398" y="300990"/>
                  </a:lnTo>
                  <a:lnTo>
                    <a:pt x="174301" y="285750"/>
                  </a:lnTo>
                  <a:close/>
                </a:path>
                <a:path w="298450" h="433070" extrusionOk="0">
                  <a:moveTo>
                    <a:pt x="109194" y="0"/>
                  </a:moveTo>
                  <a:lnTo>
                    <a:pt x="66731" y="8890"/>
                  </a:lnTo>
                  <a:lnTo>
                    <a:pt x="32018" y="30480"/>
                  </a:lnTo>
                  <a:lnTo>
                    <a:pt x="8594" y="62230"/>
                  </a:lnTo>
                  <a:lnTo>
                    <a:pt x="0" y="100330"/>
                  </a:lnTo>
                  <a:lnTo>
                    <a:pt x="735" y="113030"/>
                  </a:lnTo>
                  <a:lnTo>
                    <a:pt x="2924" y="124460"/>
                  </a:lnTo>
                  <a:lnTo>
                    <a:pt x="6536" y="135890"/>
                  </a:lnTo>
                  <a:lnTo>
                    <a:pt x="11544" y="146050"/>
                  </a:lnTo>
                  <a:lnTo>
                    <a:pt x="10744" y="146050"/>
                  </a:lnTo>
                  <a:lnTo>
                    <a:pt x="4532" y="151130"/>
                  </a:lnTo>
                  <a:lnTo>
                    <a:pt x="1343" y="158750"/>
                  </a:lnTo>
                  <a:lnTo>
                    <a:pt x="167" y="166370"/>
                  </a:lnTo>
                  <a:lnTo>
                    <a:pt x="89" y="173990"/>
                  </a:lnTo>
                  <a:lnTo>
                    <a:pt x="1967" y="200660"/>
                  </a:lnTo>
                  <a:lnTo>
                    <a:pt x="6599" y="217170"/>
                  </a:lnTo>
                  <a:lnTo>
                    <a:pt x="11985" y="224790"/>
                  </a:lnTo>
                  <a:lnTo>
                    <a:pt x="16217" y="226060"/>
                  </a:lnTo>
                  <a:lnTo>
                    <a:pt x="17564" y="227330"/>
                  </a:lnTo>
                  <a:lnTo>
                    <a:pt x="23431" y="227330"/>
                  </a:lnTo>
                  <a:lnTo>
                    <a:pt x="25300" y="237490"/>
                  </a:lnTo>
                  <a:lnTo>
                    <a:pt x="28811" y="247650"/>
                  </a:lnTo>
                  <a:lnTo>
                    <a:pt x="33877" y="256540"/>
                  </a:lnTo>
                  <a:lnTo>
                    <a:pt x="40411" y="265430"/>
                  </a:lnTo>
                  <a:lnTo>
                    <a:pt x="42227" y="273050"/>
                  </a:lnTo>
                  <a:lnTo>
                    <a:pt x="43599" y="281940"/>
                  </a:lnTo>
                  <a:lnTo>
                    <a:pt x="46003" y="300990"/>
                  </a:lnTo>
                  <a:lnTo>
                    <a:pt x="46037" y="312420"/>
                  </a:lnTo>
                  <a:lnTo>
                    <a:pt x="44671" y="325120"/>
                  </a:lnTo>
                  <a:lnTo>
                    <a:pt x="41910" y="336550"/>
                  </a:lnTo>
                  <a:lnTo>
                    <a:pt x="28244" y="336550"/>
                  </a:lnTo>
                  <a:lnTo>
                    <a:pt x="32905" y="341630"/>
                  </a:lnTo>
                  <a:lnTo>
                    <a:pt x="37858" y="346710"/>
                  </a:lnTo>
                  <a:lnTo>
                    <a:pt x="42367" y="351790"/>
                  </a:lnTo>
                  <a:lnTo>
                    <a:pt x="45847" y="351790"/>
                  </a:lnTo>
                  <a:lnTo>
                    <a:pt x="53089" y="346710"/>
                  </a:lnTo>
                  <a:lnTo>
                    <a:pt x="57208" y="339090"/>
                  </a:lnTo>
                  <a:lnTo>
                    <a:pt x="59425" y="328930"/>
                  </a:lnTo>
                  <a:lnTo>
                    <a:pt x="60985" y="320040"/>
                  </a:lnTo>
                  <a:lnTo>
                    <a:pt x="61365" y="312420"/>
                  </a:lnTo>
                  <a:lnTo>
                    <a:pt x="61355" y="303530"/>
                  </a:lnTo>
                  <a:lnTo>
                    <a:pt x="60910" y="295910"/>
                  </a:lnTo>
                  <a:lnTo>
                    <a:pt x="60007" y="287020"/>
                  </a:lnTo>
                  <a:lnTo>
                    <a:pt x="59865" y="285840"/>
                  </a:lnTo>
                  <a:lnTo>
                    <a:pt x="83556" y="285750"/>
                  </a:lnTo>
                  <a:lnTo>
                    <a:pt x="65265" y="269240"/>
                  </a:lnTo>
                  <a:lnTo>
                    <a:pt x="50857" y="252730"/>
                  </a:lnTo>
                  <a:lnTo>
                    <a:pt x="42011" y="238760"/>
                  </a:lnTo>
                  <a:lnTo>
                    <a:pt x="39001" y="226060"/>
                  </a:lnTo>
                  <a:lnTo>
                    <a:pt x="39065" y="222250"/>
                  </a:lnTo>
                  <a:lnTo>
                    <a:pt x="39179" y="220980"/>
                  </a:lnTo>
                  <a:lnTo>
                    <a:pt x="39497" y="218440"/>
                  </a:lnTo>
                  <a:lnTo>
                    <a:pt x="39801" y="212090"/>
                  </a:lnTo>
                  <a:lnTo>
                    <a:pt x="39817" y="210820"/>
                  </a:lnTo>
                  <a:lnTo>
                    <a:pt x="20916" y="210820"/>
                  </a:lnTo>
                  <a:lnTo>
                    <a:pt x="19267" y="207010"/>
                  </a:lnTo>
                  <a:lnTo>
                    <a:pt x="17519" y="199390"/>
                  </a:lnTo>
                  <a:lnTo>
                    <a:pt x="16134" y="187960"/>
                  </a:lnTo>
                  <a:lnTo>
                    <a:pt x="15570" y="172720"/>
                  </a:lnTo>
                  <a:lnTo>
                    <a:pt x="15290" y="168910"/>
                  </a:lnTo>
                  <a:lnTo>
                    <a:pt x="15849" y="163830"/>
                  </a:lnTo>
                  <a:lnTo>
                    <a:pt x="17183" y="161290"/>
                  </a:lnTo>
                  <a:lnTo>
                    <a:pt x="35510" y="161290"/>
                  </a:lnTo>
                  <a:lnTo>
                    <a:pt x="34137" y="154940"/>
                  </a:lnTo>
                  <a:lnTo>
                    <a:pt x="33096" y="151130"/>
                  </a:lnTo>
                  <a:lnTo>
                    <a:pt x="31838" y="146050"/>
                  </a:lnTo>
                  <a:lnTo>
                    <a:pt x="31216" y="140970"/>
                  </a:lnTo>
                  <a:lnTo>
                    <a:pt x="31267" y="132080"/>
                  </a:lnTo>
                  <a:lnTo>
                    <a:pt x="45423" y="128270"/>
                  </a:lnTo>
                  <a:lnTo>
                    <a:pt x="57459" y="119380"/>
                  </a:lnTo>
                  <a:lnTo>
                    <a:pt x="17932" y="119380"/>
                  </a:lnTo>
                  <a:lnTo>
                    <a:pt x="16370" y="114300"/>
                  </a:lnTo>
                  <a:lnTo>
                    <a:pt x="15570" y="107950"/>
                  </a:lnTo>
                  <a:lnTo>
                    <a:pt x="15570" y="100330"/>
                  </a:lnTo>
                  <a:lnTo>
                    <a:pt x="22940" y="68580"/>
                  </a:lnTo>
                  <a:lnTo>
                    <a:pt x="43027" y="40640"/>
                  </a:lnTo>
                  <a:lnTo>
                    <a:pt x="72791" y="22860"/>
                  </a:lnTo>
                  <a:lnTo>
                    <a:pt x="109194" y="16510"/>
                  </a:lnTo>
                  <a:lnTo>
                    <a:pt x="163930" y="16510"/>
                  </a:lnTo>
                  <a:lnTo>
                    <a:pt x="151674" y="8890"/>
                  </a:lnTo>
                  <a:lnTo>
                    <a:pt x="109194" y="0"/>
                  </a:lnTo>
                  <a:close/>
                </a:path>
                <a:path w="298450" h="433070" extrusionOk="0">
                  <a:moveTo>
                    <a:pt x="83556" y="285750"/>
                  </a:moveTo>
                  <a:lnTo>
                    <a:pt x="59855" y="285750"/>
                  </a:lnTo>
                  <a:lnTo>
                    <a:pt x="64490" y="289560"/>
                  </a:lnTo>
                  <a:lnTo>
                    <a:pt x="69481" y="294640"/>
                  </a:lnTo>
                  <a:lnTo>
                    <a:pt x="75107" y="298450"/>
                  </a:lnTo>
                  <a:lnTo>
                    <a:pt x="91359" y="308610"/>
                  </a:lnTo>
                  <a:lnTo>
                    <a:pt x="109213" y="311150"/>
                  </a:lnTo>
                  <a:lnTo>
                    <a:pt x="127067" y="308610"/>
                  </a:lnTo>
                  <a:lnTo>
                    <a:pt x="143319" y="298450"/>
                  </a:lnTo>
                  <a:lnTo>
                    <a:pt x="147053" y="295910"/>
                  </a:lnTo>
                  <a:lnTo>
                    <a:pt x="109208" y="295910"/>
                  </a:lnTo>
                  <a:lnTo>
                    <a:pt x="96515" y="293370"/>
                  </a:lnTo>
                  <a:lnTo>
                    <a:pt x="84963" y="287020"/>
                  </a:lnTo>
                  <a:lnTo>
                    <a:pt x="83556" y="285750"/>
                  </a:lnTo>
                  <a:close/>
                </a:path>
                <a:path w="298450" h="433070" extrusionOk="0">
                  <a:moveTo>
                    <a:pt x="215635" y="123190"/>
                  </a:moveTo>
                  <a:lnTo>
                    <a:pt x="186664" y="123190"/>
                  </a:lnTo>
                  <a:lnTo>
                    <a:pt x="187007" y="127000"/>
                  </a:lnTo>
                  <a:lnTo>
                    <a:pt x="187079" y="128270"/>
                  </a:lnTo>
                  <a:lnTo>
                    <a:pt x="187185" y="140970"/>
                  </a:lnTo>
                  <a:lnTo>
                    <a:pt x="186486" y="146050"/>
                  </a:lnTo>
                  <a:lnTo>
                    <a:pt x="184277" y="153670"/>
                  </a:lnTo>
                  <a:lnTo>
                    <a:pt x="181255" y="168910"/>
                  </a:lnTo>
                  <a:lnTo>
                    <a:pt x="179295" y="182880"/>
                  </a:lnTo>
                  <a:lnTo>
                    <a:pt x="178479" y="195580"/>
                  </a:lnTo>
                  <a:lnTo>
                    <a:pt x="178438" y="200660"/>
                  </a:lnTo>
                  <a:lnTo>
                    <a:pt x="178562" y="212090"/>
                  </a:lnTo>
                  <a:lnTo>
                    <a:pt x="178904" y="218440"/>
                  </a:lnTo>
                  <a:lnTo>
                    <a:pt x="179222" y="220980"/>
                  </a:lnTo>
                  <a:lnTo>
                    <a:pt x="179349" y="222250"/>
                  </a:lnTo>
                  <a:lnTo>
                    <a:pt x="153147" y="269240"/>
                  </a:lnTo>
                  <a:lnTo>
                    <a:pt x="121905" y="293370"/>
                  </a:lnTo>
                  <a:lnTo>
                    <a:pt x="109208" y="295910"/>
                  </a:lnTo>
                  <a:lnTo>
                    <a:pt x="147053" y="295910"/>
                  </a:lnTo>
                  <a:lnTo>
                    <a:pt x="148920" y="294640"/>
                  </a:lnTo>
                  <a:lnTo>
                    <a:pt x="153924" y="289560"/>
                  </a:lnTo>
                  <a:lnTo>
                    <a:pt x="158523" y="285840"/>
                  </a:lnTo>
                  <a:lnTo>
                    <a:pt x="174301" y="285750"/>
                  </a:lnTo>
                  <a:lnTo>
                    <a:pt x="174777" y="281940"/>
                  </a:lnTo>
                  <a:lnTo>
                    <a:pt x="176187" y="273050"/>
                  </a:lnTo>
                  <a:lnTo>
                    <a:pt x="177977" y="265430"/>
                  </a:lnTo>
                  <a:lnTo>
                    <a:pt x="184522" y="256540"/>
                  </a:lnTo>
                  <a:lnTo>
                    <a:pt x="189585" y="247650"/>
                  </a:lnTo>
                  <a:lnTo>
                    <a:pt x="193086" y="237490"/>
                  </a:lnTo>
                  <a:lnTo>
                    <a:pt x="194945" y="227330"/>
                  </a:lnTo>
                  <a:lnTo>
                    <a:pt x="200825" y="227330"/>
                  </a:lnTo>
                  <a:lnTo>
                    <a:pt x="202171" y="226060"/>
                  </a:lnTo>
                  <a:lnTo>
                    <a:pt x="206409" y="224790"/>
                  </a:lnTo>
                  <a:lnTo>
                    <a:pt x="211809" y="217170"/>
                  </a:lnTo>
                  <a:lnTo>
                    <a:pt x="213595" y="210820"/>
                  </a:lnTo>
                  <a:lnTo>
                    <a:pt x="197472" y="210820"/>
                  </a:lnTo>
                  <a:lnTo>
                    <a:pt x="196240" y="209550"/>
                  </a:lnTo>
                  <a:lnTo>
                    <a:pt x="195110" y="208280"/>
                  </a:lnTo>
                  <a:lnTo>
                    <a:pt x="194144" y="207010"/>
                  </a:lnTo>
                  <a:lnTo>
                    <a:pt x="194163" y="195580"/>
                  </a:lnTo>
                  <a:lnTo>
                    <a:pt x="194900" y="184150"/>
                  </a:lnTo>
                  <a:lnTo>
                    <a:pt x="196352" y="173990"/>
                  </a:lnTo>
                  <a:lnTo>
                    <a:pt x="198513" y="162560"/>
                  </a:lnTo>
                  <a:lnTo>
                    <a:pt x="199339" y="161290"/>
                  </a:lnTo>
                  <a:lnTo>
                    <a:pt x="217473" y="161290"/>
                  </a:lnTo>
                  <a:lnTo>
                    <a:pt x="217081" y="158750"/>
                  </a:lnTo>
                  <a:lnTo>
                    <a:pt x="213883" y="151130"/>
                  </a:lnTo>
                  <a:lnTo>
                    <a:pt x="207657" y="146050"/>
                  </a:lnTo>
                  <a:lnTo>
                    <a:pt x="206756" y="146050"/>
                  </a:lnTo>
                  <a:lnTo>
                    <a:pt x="210593" y="138430"/>
                  </a:lnTo>
                  <a:lnTo>
                    <a:pt x="213690" y="129540"/>
                  </a:lnTo>
                  <a:lnTo>
                    <a:pt x="215635" y="123190"/>
                  </a:lnTo>
                  <a:close/>
                </a:path>
                <a:path w="298450" h="433070" extrusionOk="0">
                  <a:moveTo>
                    <a:pt x="59855" y="285750"/>
                  </a:moveTo>
                  <a:close/>
                </a:path>
                <a:path w="298450" h="433070" extrusionOk="0">
                  <a:moveTo>
                    <a:pt x="158635" y="285750"/>
                  </a:moveTo>
                  <a:close/>
                </a:path>
                <a:path w="298450" h="433070" extrusionOk="0">
                  <a:moveTo>
                    <a:pt x="35510" y="161290"/>
                  </a:moveTo>
                  <a:lnTo>
                    <a:pt x="19088" y="161290"/>
                  </a:lnTo>
                  <a:lnTo>
                    <a:pt x="19900" y="162560"/>
                  </a:lnTo>
                  <a:lnTo>
                    <a:pt x="22069" y="173990"/>
                  </a:lnTo>
                  <a:lnTo>
                    <a:pt x="23526" y="184150"/>
                  </a:lnTo>
                  <a:lnTo>
                    <a:pt x="24269" y="195580"/>
                  </a:lnTo>
                  <a:lnTo>
                    <a:pt x="24295" y="207010"/>
                  </a:lnTo>
                  <a:lnTo>
                    <a:pt x="23304" y="208280"/>
                  </a:lnTo>
                  <a:lnTo>
                    <a:pt x="22161" y="209550"/>
                  </a:lnTo>
                  <a:lnTo>
                    <a:pt x="20916" y="210820"/>
                  </a:lnTo>
                  <a:lnTo>
                    <a:pt x="39817" y="210820"/>
                  </a:lnTo>
                  <a:lnTo>
                    <a:pt x="39963" y="199390"/>
                  </a:lnTo>
                  <a:lnTo>
                    <a:pt x="39915" y="195580"/>
                  </a:lnTo>
                  <a:lnTo>
                    <a:pt x="39112" y="182880"/>
                  </a:lnTo>
                  <a:lnTo>
                    <a:pt x="37158" y="168910"/>
                  </a:lnTo>
                  <a:lnTo>
                    <a:pt x="35510" y="161290"/>
                  </a:lnTo>
                  <a:close/>
                </a:path>
                <a:path w="298450" h="433070" extrusionOk="0">
                  <a:moveTo>
                    <a:pt x="217473" y="161290"/>
                  </a:moveTo>
                  <a:lnTo>
                    <a:pt x="201193" y="161290"/>
                  </a:lnTo>
                  <a:lnTo>
                    <a:pt x="202565" y="163830"/>
                  </a:lnTo>
                  <a:lnTo>
                    <a:pt x="203111" y="168910"/>
                  </a:lnTo>
                  <a:lnTo>
                    <a:pt x="202806" y="172720"/>
                  </a:lnTo>
                  <a:lnTo>
                    <a:pt x="202249" y="187960"/>
                  </a:lnTo>
                  <a:lnTo>
                    <a:pt x="200877" y="199390"/>
                  </a:lnTo>
                  <a:lnTo>
                    <a:pt x="199136" y="207010"/>
                  </a:lnTo>
                  <a:lnTo>
                    <a:pt x="197472" y="210820"/>
                  </a:lnTo>
                  <a:lnTo>
                    <a:pt x="213595" y="210820"/>
                  </a:lnTo>
                  <a:lnTo>
                    <a:pt x="216453" y="200660"/>
                  </a:lnTo>
                  <a:lnTo>
                    <a:pt x="218337" y="173990"/>
                  </a:lnTo>
                  <a:lnTo>
                    <a:pt x="218259" y="166370"/>
                  </a:lnTo>
                  <a:lnTo>
                    <a:pt x="217473" y="161290"/>
                  </a:lnTo>
                  <a:close/>
                </a:path>
                <a:path w="298450" h="433070" extrusionOk="0">
                  <a:moveTo>
                    <a:pt x="98477" y="95250"/>
                  </a:moveTo>
                  <a:lnTo>
                    <a:pt x="72478" y="95250"/>
                  </a:lnTo>
                  <a:lnTo>
                    <a:pt x="88991" y="106680"/>
                  </a:lnTo>
                  <a:lnTo>
                    <a:pt x="109988" y="116840"/>
                  </a:lnTo>
                  <a:lnTo>
                    <a:pt x="134147" y="123190"/>
                  </a:lnTo>
                  <a:lnTo>
                    <a:pt x="160147" y="125730"/>
                  </a:lnTo>
                  <a:lnTo>
                    <a:pt x="166801" y="125730"/>
                  </a:lnTo>
                  <a:lnTo>
                    <a:pt x="173443" y="124460"/>
                  </a:lnTo>
                  <a:lnTo>
                    <a:pt x="180067" y="124460"/>
                  </a:lnTo>
                  <a:lnTo>
                    <a:pt x="186664" y="123190"/>
                  </a:lnTo>
                  <a:lnTo>
                    <a:pt x="215635" y="123190"/>
                  </a:lnTo>
                  <a:lnTo>
                    <a:pt x="216025" y="121920"/>
                  </a:lnTo>
                  <a:lnTo>
                    <a:pt x="217354" y="114300"/>
                  </a:lnTo>
                  <a:lnTo>
                    <a:pt x="201409" y="114300"/>
                  </a:lnTo>
                  <a:lnTo>
                    <a:pt x="201409" y="113030"/>
                  </a:lnTo>
                  <a:lnTo>
                    <a:pt x="201244" y="113030"/>
                  </a:lnTo>
                  <a:lnTo>
                    <a:pt x="200606" y="109220"/>
                  </a:lnTo>
                  <a:lnTo>
                    <a:pt x="160147" y="109220"/>
                  </a:lnTo>
                  <a:lnTo>
                    <a:pt x="125857" y="105410"/>
                  </a:lnTo>
                  <a:lnTo>
                    <a:pt x="98477" y="95250"/>
                  </a:lnTo>
                  <a:close/>
                </a:path>
                <a:path w="298450" h="433070" extrusionOk="0">
                  <a:moveTo>
                    <a:pt x="70269" y="54610"/>
                  </a:moveTo>
                  <a:lnTo>
                    <a:pt x="61645" y="54610"/>
                  </a:lnTo>
                  <a:lnTo>
                    <a:pt x="58153" y="58420"/>
                  </a:lnTo>
                  <a:lnTo>
                    <a:pt x="58153" y="83820"/>
                  </a:lnTo>
                  <a:lnTo>
                    <a:pt x="54912" y="97790"/>
                  </a:lnTo>
                  <a:lnTo>
                    <a:pt x="47344" y="107950"/>
                  </a:lnTo>
                  <a:lnTo>
                    <a:pt x="36477" y="115570"/>
                  </a:lnTo>
                  <a:lnTo>
                    <a:pt x="23342" y="118110"/>
                  </a:lnTo>
                  <a:lnTo>
                    <a:pt x="19354" y="118110"/>
                  </a:lnTo>
                  <a:lnTo>
                    <a:pt x="17932" y="119380"/>
                  </a:lnTo>
                  <a:lnTo>
                    <a:pt x="57459" y="119380"/>
                  </a:lnTo>
                  <a:lnTo>
                    <a:pt x="66702" y="107950"/>
                  </a:lnTo>
                  <a:lnTo>
                    <a:pt x="72478" y="95250"/>
                  </a:lnTo>
                  <a:lnTo>
                    <a:pt x="98477" y="95250"/>
                  </a:lnTo>
                  <a:lnTo>
                    <a:pt x="80338" y="81280"/>
                  </a:lnTo>
                  <a:lnTo>
                    <a:pt x="73774" y="67310"/>
                  </a:lnTo>
                  <a:lnTo>
                    <a:pt x="73748" y="58420"/>
                  </a:lnTo>
                  <a:lnTo>
                    <a:pt x="70269" y="54610"/>
                  </a:lnTo>
                  <a:close/>
                </a:path>
                <a:path w="298450" h="433070" extrusionOk="0">
                  <a:moveTo>
                    <a:pt x="163930" y="16510"/>
                  </a:moveTo>
                  <a:lnTo>
                    <a:pt x="109194" y="16510"/>
                  </a:lnTo>
                  <a:lnTo>
                    <a:pt x="145600" y="22860"/>
                  </a:lnTo>
                  <a:lnTo>
                    <a:pt x="175360" y="40640"/>
                  </a:lnTo>
                  <a:lnTo>
                    <a:pt x="195439" y="68580"/>
                  </a:lnTo>
                  <a:lnTo>
                    <a:pt x="202806" y="100330"/>
                  </a:lnTo>
                  <a:lnTo>
                    <a:pt x="202759" y="105410"/>
                  </a:lnTo>
                  <a:lnTo>
                    <a:pt x="202615" y="107950"/>
                  </a:lnTo>
                  <a:lnTo>
                    <a:pt x="202120" y="110490"/>
                  </a:lnTo>
                  <a:lnTo>
                    <a:pt x="201993" y="111760"/>
                  </a:lnTo>
                  <a:lnTo>
                    <a:pt x="201676" y="113030"/>
                  </a:lnTo>
                  <a:lnTo>
                    <a:pt x="201447" y="114300"/>
                  </a:lnTo>
                  <a:lnTo>
                    <a:pt x="217354" y="114300"/>
                  </a:lnTo>
                  <a:lnTo>
                    <a:pt x="217576" y="113030"/>
                  </a:lnTo>
                  <a:lnTo>
                    <a:pt x="218147" y="109220"/>
                  </a:lnTo>
                  <a:lnTo>
                    <a:pt x="218342" y="106680"/>
                  </a:lnTo>
                  <a:lnTo>
                    <a:pt x="218427" y="100330"/>
                  </a:lnTo>
                  <a:lnTo>
                    <a:pt x="209830" y="62230"/>
                  </a:lnTo>
                  <a:lnTo>
                    <a:pt x="186399" y="30480"/>
                  </a:lnTo>
                  <a:lnTo>
                    <a:pt x="163930" y="16510"/>
                  </a:lnTo>
                  <a:close/>
                </a:path>
                <a:path w="298450" h="433070" extrusionOk="0">
                  <a:moveTo>
                    <a:pt x="196265" y="105410"/>
                  </a:moveTo>
                  <a:lnTo>
                    <a:pt x="192074" y="106680"/>
                  </a:lnTo>
                  <a:lnTo>
                    <a:pt x="176187" y="109220"/>
                  </a:lnTo>
                  <a:lnTo>
                    <a:pt x="200606" y="109220"/>
                  </a:lnTo>
                  <a:lnTo>
                    <a:pt x="200393" y="107950"/>
                  </a:lnTo>
                  <a:lnTo>
                    <a:pt x="196265" y="105410"/>
                  </a:lnTo>
                  <a:close/>
                </a:path>
              </a:pathLst>
            </a:custGeom>
            <a:solidFill>
              <a:srgbClr val="C0C1CE"/>
            </a:solidFill>
            <a:ln w="9525">
              <a:noFill/>
              <a:round/>
              <a:headEnd/>
              <a:tailEnd/>
            </a:ln>
          </p:spPr>
          <p:txBody>
            <a:bodyPr lIns="0" tIns="0" rIns="0" bIns="0"/>
            <a:lstStyle/>
            <a:p>
              <a:endParaRPr lang="ru-RU">
                <a:latin typeface="Calibri" pitchFamily="34" charset="0"/>
              </a:endParaRPr>
            </a:p>
          </p:txBody>
        </p:sp>
      </p:grpSp>
      <p:sp>
        <p:nvSpPr>
          <p:cNvPr id="45074" name="Shape 2692"/>
          <p:cNvSpPr txBox="1">
            <a:spLocks noChangeArrowheads="1"/>
          </p:cNvSpPr>
          <p:nvPr/>
        </p:nvSpPr>
        <p:spPr bwMode="auto">
          <a:xfrm>
            <a:off x="844550" y="4302125"/>
            <a:ext cx="617538" cy="692150"/>
          </a:xfrm>
          <a:prstGeom prst="rect">
            <a:avLst/>
          </a:prstGeom>
          <a:blipFill dpi="0" rotWithShape="1">
            <a:blip r:embed="rId5">
              <a:lum contrast="-42000"/>
            </a:blip>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45075" name="Shape 2706"/>
          <p:cNvSpPr txBox="1">
            <a:spLocks noChangeArrowheads="1"/>
          </p:cNvSpPr>
          <p:nvPr/>
        </p:nvSpPr>
        <p:spPr bwMode="auto">
          <a:xfrm>
            <a:off x="2916238" y="2852738"/>
            <a:ext cx="909637" cy="1290637"/>
          </a:xfrm>
          <a:prstGeom prst="rect">
            <a:avLst/>
          </a:prstGeom>
          <a:noFill/>
          <a:ln w="9525">
            <a:noFill/>
            <a:miter lim="800000"/>
            <a:headEnd/>
            <a:tailEnd/>
          </a:ln>
        </p:spPr>
        <p:txBody>
          <a:bodyPr lIns="0" tIns="15875" rIns="0" bIns="0">
            <a:spAutoFit/>
          </a:bodyPr>
          <a:lstStyle/>
          <a:p>
            <a:pPr marL="12700" algn="ctr">
              <a:buClr>
                <a:srgbClr val="152A65"/>
              </a:buClr>
              <a:buSzPts val="5000"/>
              <a:buFont typeface="Avenir"/>
              <a:buNone/>
            </a:pPr>
            <a:r>
              <a:rPr lang="uk-UA" sz="5000" b="1">
                <a:solidFill>
                  <a:srgbClr val="152A65"/>
                </a:solidFill>
                <a:latin typeface="Avenir Next Cyr Medium"/>
                <a:ea typeface="Avenir"/>
                <a:cs typeface="Avenir"/>
                <a:sym typeface="Avenir"/>
              </a:rPr>
              <a:t>0</a:t>
            </a:r>
            <a:endParaRPr lang="ru-RU" sz="5000" b="1">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ru-RU" sz="900" b="1">
                <a:solidFill>
                  <a:srgbClr val="152A65"/>
                </a:solidFill>
                <a:latin typeface="Avenir"/>
                <a:ea typeface="Avenir"/>
                <a:cs typeface="Avenir"/>
                <a:sym typeface="Avenir"/>
              </a:rPr>
              <a:t>ВАГА </a:t>
            </a:r>
            <a:r>
              <a:rPr lang="uk-UA" sz="900" b="1">
                <a:solidFill>
                  <a:srgbClr val="152A65"/>
                </a:solidFill>
                <a:latin typeface="Avenir"/>
                <a:ea typeface="Avenir"/>
                <a:cs typeface="Avenir"/>
                <a:sym typeface="Avenir"/>
              </a:rPr>
              <a:t>ВИЛУЧЕНОЇ ВИБУХІВКИ </a:t>
            </a:r>
            <a:endParaRPr lang="ru-RU">
              <a:latin typeface="Calibri" pitchFamily="34" charset="0"/>
            </a:endParaRPr>
          </a:p>
        </p:txBody>
      </p:sp>
      <p:sp>
        <p:nvSpPr>
          <p:cNvPr id="45076" name="Shape 2719"/>
          <p:cNvSpPr txBox="1">
            <a:spLocks noChangeArrowheads="1"/>
          </p:cNvSpPr>
          <p:nvPr/>
        </p:nvSpPr>
        <p:spPr bwMode="auto">
          <a:xfrm>
            <a:off x="2771775" y="5013325"/>
            <a:ext cx="1152525" cy="1260475"/>
          </a:xfrm>
          <a:prstGeom prst="rect">
            <a:avLst/>
          </a:prstGeom>
          <a:noFill/>
          <a:ln w="9525">
            <a:noFill/>
            <a:miter lim="800000"/>
            <a:headEnd/>
            <a:tailEnd/>
          </a:ln>
        </p:spPr>
        <p:txBody>
          <a:bodyPr lIns="0" tIns="15875" rIns="0" bIns="0">
            <a:spAutoFit/>
          </a:bodyPr>
          <a:lstStyle/>
          <a:p>
            <a:pPr marL="12700" algn="ctr">
              <a:buClr>
                <a:srgbClr val="152A65"/>
              </a:buClr>
              <a:buSzPts val="2000"/>
              <a:buFont typeface="Avenir"/>
              <a:buNone/>
            </a:pPr>
            <a:r>
              <a:rPr lang="uk-UA" sz="4800" b="1">
                <a:solidFill>
                  <a:srgbClr val="152A65"/>
                </a:solidFill>
                <a:latin typeface="Avenir Next Cyr Medium"/>
                <a:ea typeface="Avenir"/>
                <a:cs typeface="Avenir"/>
                <a:sym typeface="Avenir"/>
              </a:rPr>
              <a:t>114</a:t>
            </a:r>
            <a:endParaRPr lang="ru-RU" sz="4800">
              <a:solidFill>
                <a:srgbClr val="152A65"/>
              </a:solidFill>
              <a:latin typeface="Avenir Next Cyr Medium"/>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ОДИНИЦЬ БОЄПРИПАСІВ ВИЛУЧЕНО </a:t>
            </a:r>
            <a:endParaRPr lang="ru-RU">
              <a:latin typeface="Calibri" pitchFamily="34" charset="0"/>
            </a:endParaRPr>
          </a:p>
        </p:txBody>
      </p:sp>
      <p:grpSp>
        <p:nvGrpSpPr>
          <p:cNvPr id="45077" name="Группа 81"/>
          <p:cNvGrpSpPr>
            <a:grpSpLocks/>
          </p:cNvGrpSpPr>
          <p:nvPr/>
        </p:nvGrpSpPr>
        <p:grpSpPr bwMode="auto">
          <a:xfrm>
            <a:off x="2051050" y="1700213"/>
            <a:ext cx="642938" cy="809625"/>
            <a:chOff x="3321746" y="2030841"/>
            <a:chExt cx="833253" cy="833265"/>
          </a:xfrm>
        </p:grpSpPr>
        <p:sp>
          <p:nvSpPr>
            <p:cNvPr id="45106" name="object 55"/>
            <p:cNvSpPr>
              <a:spLocks noChangeArrowheads="1"/>
            </p:cNvSpPr>
            <p:nvPr/>
          </p:nvSpPr>
          <p:spPr bwMode="auto">
            <a:xfrm>
              <a:off x="3611877" y="2320981"/>
              <a:ext cx="252978" cy="252974"/>
            </a:xfrm>
            <a:prstGeom prst="rect">
              <a:avLst/>
            </a:prstGeom>
            <a:blipFill dpi="0" rotWithShape="1">
              <a:blip r:embed="rId6">
                <a:lum contrast="-42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45107" name="object 56"/>
            <p:cNvSpPr>
              <a:spLocks noChangeArrowheads="1"/>
            </p:cNvSpPr>
            <p:nvPr/>
          </p:nvSpPr>
          <p:spPr bwMode="auto">
            <a:xfrm>
              <a:off x="3561251" y="2270354"/>
              <a:ext cx="354330" cy="354330"/>
            </a:xfrm>
            <a:custGeom>
              <a:avLst/>
              <a:gdLst>
                <a:gd name="T0" fmla="*/ 0 w 354329"/>
                <a:gd name="T1" fmla="*/ 0 h 354330"/>
                <a:gd name="T2" fmla="*/ 354329 w 354329"/>
                <a:gd name="T3" fmla="*/ 354330 h 354330"/>
              </a:gdLst>
              <a:ahLst/>
              <a:cxnLst/>
              <a:rect l="T0" t="T1" r="T2" b="T3"/>
              <a:pathLst>
                <a:path w="354329" h="354330">
                  <a:moveTo>
                    <a:pt x="177128" y="0"/>
                  </a:moveTo>
                  <a:lnTo>
                    <a:pt x="132154" y="5761"/>
                  </a:lnTo>
                  <a:lnTo>
                    <a:pt x="89585" y="23040"/>
                  </a:lnTo>
                  <a:lnTo>
                    <a:pt x="51827" y="51838"/>
                  </a:lnTo>
                  <a:lnTo>
                    <a:pt x="23038" y="89586"/>
                  </a:lnTo>
                  <a:lnTo>
                    <a:pt x="5762" y="132151"/>
                  </a:lnTo>
                  <a:lnTo>
                    <a:pt x="0" y="177123"/>
                  </a:lnTo>
                  <a:lnTo>
                    <a:pt x="5753" y="222096"/>
                  </a:lnTo>
                  <a:lnTo>
                    <a:pt x="23024" y="264660"/>
                  </a:lnTo>
                  <a:lnTo>
                    <a:pt x="51814" y="302409"/>
                  </a:lnTo>
                  <a:lnTo>
                    <a:pt x="89564" y="331206"/>
                  </a:lnTo>
                  <a:lnTo>
                    <a:pt x="132133" y="348484"/>
                  </a:lnTo>
                  <a:lnTo>
                    <a:pt x="177112" y="354244"/>
                  </a:lnTo>
                  <a:lnTo>
                    <a:pt x="222091" y="348484"/>
                  </a:lnTo>
                  <a:lnTo>
                    <a:pt x="264660" y="331206"/>
                  </a:lnTo>
                  <a:lnTo>
                    <a:pt x="269792" y="327291"/>
                  </a:lnTo>
                  <a:lnTo>
                    <a:pt x="153885" y="327285"/>
                  </a:lnTo>
                  <a:lnTo>
                    <a:pt x="109173" y="313021"/>
                  </a:lnTo>
                  <a:lnTo>
                    <a:pt x="69721" y="284502"/>
                  </a:lnTo>
                  <a:lnTo>
                    <a:pt x="41203" y="245055"/>
                  </a:lnTo>
                  <a:lnTo>
                    <a:pt x="26942" y="200350"/>
                  </a:lnTo>
                  <a:lnTo>
                    <a:pt x="26940" y="153883"/>
                  </a:lnTo>
                  <a:lnTo>
                    <a:pt x="41199" y="109172"/>
                  </a:lnTo>
                  <a:lnTo>
                    <a:pt x="69721" y="69719"/>
                  </a:lnTo>
                  <a:lnTo>
                    <a:pt x="109173" y="41197"/>
                  </a:lnTo>
                  <a:lnTo>
                    <a:pt x="153885" y="26938"/>
                  </a:lnTo>
                  <a:lnTo>
                    <a:pt x="269793" y="26938"/>
                  </a:lnTo>
                  <a:lnTo>
                    <a:pt x="264663" y="23026"/>
                  </a:lnTo>
                  <a:lnTo>
                    <a:pt x="222100" y="5755"/>
                  </a:lnTo>
                  <a:lnTo>
                    <a:pt x="177128" y="0"/>
                  </a:lnTo>
                  <a:close/>
                </a:path>
                <a:path w="354329" h="354330">
                  <a:moveTo>
                    <a:pt x="269793" y="26938"/>
                  </a:moveTo>
                  <a:lnTo>
                    <a:pt x="153885" y="26938"/>
                  </a:lnTo>
                  <a:lnTo>
                    <a:pt x="200348" y="26940"/>
                  </a:lnTo>
                  <a:lnTo>
                    <a:pt x="245057" y="41201"/>
                  </a:lnTo>
                  <a:lnTo>
                    <a:pt x="284503" y="69719"/>
                  </a:lnTo>
                  <a:lnTo>
                    <a:pt x="313028" y="109172"/>
                  </a:lnTo>
                  <a:lnTo>
                    <a:pt x="327291" y="153883"/>
                  </a:lnTo>
                  <a:lnTo>
                    <a:pt x="327294" y="200350"/>
                  </a:lnTo>
                  <a:lnTo>
                    <a:pt x="313031" y="245062"/>
                  </a:lnTo>
                  <a:lnTo>
                    <a:pt x="284503" y="284514"/>
                  </a:lnTo>
                  <a:lnTo>
                    <a:pt x="245057" y="313035"/>
                  </a:lnTo>
                  <a:lnTo>
                    <a:pt x="200348" y="327291"/>
                  </a:lnTo>
                  <a:lnTo>
                    <a:pt x="269799" y="327285"/>
                  </a:lnTo>
                  <a:lnTo>
                    <a:pt x="302410" y="302409"/>
                  </a:lnTo>
                  <a:lnTo>
                    <a:pt x="331207" y="264651"/>
                  </a:lnTo>
                  <a:lnTo>
                    <a:pt x="348483" y="222081"/>
                  </a:lnTo>
                  <a:lnTo>
                    <a:pt x="354241" y="177106"/>
                  </a:lnTo>
                  <a:lnTo>
                    <a:pt x="348480" y="132132"/>
                  </a:lnTo>
                  <a:lnTo>
                    <a:pt x="331203" y="89565"/>
                  </a:lnTo>
                  <a:lnTo>
                    <a:pt x="302410" y="51812"/>
                  </a:lnTo>
                  <a:lnTo>
                    <a:pt x="269793" y="26938"/>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08" name="object 57"/>
            <p:cNvSpPr>
              <a:spLocks noChangeArrowheads="1"/>
            </p:cNvSpPr>
            <p:nvPr/>
          </p:nvSpPr>
          <p:spPr bwMode="auto">
            <a:xfrm>
              <a:off x="3720461" y="2393764"/>
              <a:ext cx="71602" cy="107403"/>
            </a:xfrm>
            <a:prstGeom prst="rect">
              <a:avLst/>
            </a:prstGeom>
            <a:blipFill dpi="0" rotWithShape="1">
              <a:blip r:embed="rId7">
                <a:lum contrast="-42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45109" name="object 58"/>
            <p:cNvSpPr>
              <a:spLocks noChangeArrowheads="1"/>
            </p:cNvSpPr>
            <p:nvPr/>
          </p:nvSpPr>
          <p:spPr bwMode="auto">
            <a:xfrm>
              <a:off x="3715985" y="2030841"/>
              <a:ext cx="223748" cy="134708"/>
            </a:xfrm>
            <a:prstGeom prst="rect">
              <a:avLst/>
            </a:prstGeom>
            <a:blipFill dpi="0" rotWithShape="1">
              <a:blip r:embed="rId8">
                <a:lum contrast="-42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45110" name="object 59"/>
            <p:cNvSpPr>
              <a:spLocks noChangeArrowheads="1"/>
            </p:cNvSpPr>
            <p:nvPr/>
          </p:nvSpPr>
          <p:spPr bwMode="auto">
            <a:xfrm>
              <a:off x="3626054" y="2102391"/>
              <a:ext cx="457834" cy="457834"/>
            </a:xfrm>
            <a:custGeom>
              <a:avLst/>
              <a:gdLst>
                <a:gd name="T0" fmla="*/ 0 w 457835"/>
                <a:gd name="T1" fmla="*/ 0 h 457835"/>
                <a:gd name="T2" fmla="*/ 457835 w 457835"/>
                <a:gd name="T3" fmla="*/ 457835 h 457835"/>
              </a:gdLst>
              <a:ahLst/>
              <a:cxnLst/>
              <a:rect l="T0" t="T1" r="T2" b="T3"/>
              <a:pathLst>
                <a:path w="457835" h="457835">
                  <a:moveTo>
                    <a:pt x="286867" y="340575"/>
                  </a:moveTo>
                  <a:lnTo>
                    <a:pt x="268986" y="358457"/>
                  </a:lnTo>
                  <a:lnTo>
                    <a:pt x="367880" y="457352"/>
                  </a:lnTo>
                  <a:lnTo>
                    <a:pt x="375894" y="457377"/>
                  </a:lnTo>
                  <a:lnTo>
                    <a:pt x="407687" y="425589"/>
                  </a:lnTo>
                  <a:lnTo>
                    <a:pt x="371894" y="425589"/>
                  </a:lnTo>
                  <a:lnTo>
                    <a:pt x="286867" y="340575"/>
                  </a:lnTo>
                  <a:close/>
                </a:path>
                <a:path w="457835" h="457835">
                  <a:moveTo>
                    <a:pt x="121297" y="31800"/>
                  </a:moveTo>
                  <a:lnTo>
                    <a:pt x="85496" y="31800"/>
                  </a:lnTo>
                  <a:lnTo>
                    <a:pt x="425589" y="371894"/>
                  </a:lnTo>
                  <a:lnTo>
                    <a:pt x="371894" y="425589"/>
                  </a:lnTo>
                  <a:lnTo>
                    <a:pt x="407687" y="425589"/>
                  </a:lnTo>
                  <a:lnTo>
                    <a:pt x="457390" y="375894"/>
                  </a:lnTo>
                  <a:lnTo>
                    <a:pt x="457377" y="367880"/>
                  </a:lnTo>
                  <a:lnTo>
                    <a:pt x="121297" y="31800"/>
                  </a:lnTo>
                  <a:close/>
                </a:path>
                <a:path w="457835" h="457835">
                  <a:moveTo>
                    <a:pt x="89496" y="0"/>
                  </a:moveTo>
                  <a:lnTo>
                    <a:pt x="81495" y="0"/>
                  </a:lnTo>
                  <a:lnTo>
                    <a:pt x="0" y="81483"/>
                  </a:lnTo>
                  <a:lnTo>
                    <a:pt x="12" y="89496"/>
                  </a:lnTo>
                  <a:lnTo>
                    <a:pt x="98945" y="188417"/>
                  </a:lnTo>
                  <a:lnTo>
                    <a:pt x="116840" y="170535"/>
                  </a:lnTo>
                  <a:lnTo>
                    <a:pt x="31800" y="85496"/>
                  </a:lnTo>
                  <a:lnTo>
                    <a:pt x="85496" y="31800"/>
                  </a:lnTo>
                  <a:lnTo>
                    <a:pt x="121297" y="31800"/>
                  </a:lnTo>
                  <a:lnTo>
                    <a:pt x="89496"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11" name="object 60"/>
            <p:cNvSpPr>
              <a:spLocks noChangeArrowheads="1"/>
            </p:cNvSpPr>
            <p:nvPr/>
          </p:nvSpPr>
          <p:spPr bwMode="auto">
            <a:xfrm>
              <a:off x="3827875" y="2120324"/>
              <a:ext cx="327124" cy="349531"/>
            </a:xfrm>
            <a:prstGeom prst="rect">
              <a:avLst/>
            </a:prstGeom>
            <a:blipFill dpi="0" rotWithShape="1">
              <a:blip r:embed="rId9">
                <a:lum contrast="-42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45112" name="object 61"/>
            <p:cNvSpPr>
              <a:spLocks noChangeArrowheads="1"/>
            </p:cNvSpPr>
            <p:nvPr/>
          </p:nvSpPr>
          <p:spPr bwMode="auto">
            <a:xfrm>
              <a:off x="3321746" y="2425080"/>
              <a:ext cx="327094" cy="349346"/>
            </a:xfrm>
            <a:prstGeom prst="rect">
              <a:avLst/>
            </a:prstGeom>
            <a:blipFill dpi="0" rotWithShape="1">
              <a:blip r:embed="rId10">
                <a:lum contrast="-42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45113" name="object 62"/>
            <p:cNvSpPr>
              <a:spLocks noChangeArrowheads="1"/>
            </p:cNvSpPr>
            <p:nvPr/>
          </p:nvSpPr>
          <p:spPr bwMode="auto">
            <a:xfrm>
              <a:off x="3393337" y="2335133"/>
              <a:ext cx="457834" cy="457834"/>
            </a:xfrm>
            <a:custGeom>
              <a:avLst/>
              <a:gdLst>
                <a:gd name="T0" fmla="*/ 0 w 457835"/>
                <a:gd name="T1" fmla="*/ 0 h 457835"/>
                <a:gd name="T2" fmla="*/ 457835 w 457835"/>
                <a:gd name="T3" fmla="*/ 457835 h 457835"/>
              </a:gdLst>
              <a:ahLst/>
              <a:cxnLst/>
              <a:rect l="T0" t="T1" r="T2" b="T3"/>
              <a:pathLst>
                <a:path w="457835" h="457835">
                  <a:moveTo>
                    <a:pt x="89484" y="0"/>
                  </a:moveTo>
                  <a:lnTo>
                    <a:pt x="81470" y="0"/>
                  </a:lnTo>
                  <a:lnTo>
                    <a:pt x="12" y="81457"/>
                  </a:lnTo>
                  <a:lnTo>
                    <a:pt x="0" y="89484"/>
                  </a:lnTo>
                  <a:lnTo>
                    <a:pt x="367868" y="457352"/>
                  </a:lnTo>
                  <a:lnTo>
                    <a:pt x="375907" y="457352"/>
                  </a:lnTo>
                  <a:lnTo>
                    <a:pt x="407677" y="425577"/>
                  </a:lnTo>
                  <a:lnTo>
                    <a:pt x="371894" y="425577"/>
                  </a:lnTo>
                  <a:lnTo>
                    <a:pt x="31788" y="85483"/>
                  </a:lnTo>
                  <a:lnTo>
                    <a:pt x="85483" y="31788"/>
                  </a:lnTo>
                  <a:lnTo>
                    <a:pt x="121284" y="31788"/>
                  </a:lnTo>
                  <a:lnTo>
                    <a:pt x="89484" y="0"/>
                  </a:lnTo>
                  <a:close/>
                </a:path>
                <a:path w="457835" h="457835">
                  <a:moveTo>
                    <a:pt x="358457" y="268960"/>
                  </a:moveTo>
                  <a:lnTo>
                    <a:pt x="340550" y="286854"/>
                  </a:lnTo>
                  <a:lnTo>
                    <a:pt x="425576" y="371881"/>
                  </a:lnTo>
                  <a:lnTo>
                    <a:pt x="371894" y="425577"/>
                  </a:lnTo>
                  <a:lnTo>
                    <a:pt x="407677" y="425577"/>
                  </a:lnTo>
                  <a:lnTo>
                    <a:pt x="457352" y="375894"/>
                  </a:lnTo>
                  <a:lnTo>
                    <a:pt x="457352" y="367855"/>
                  </a:lnTo>
                  <a:lnTo>
                    <a:pt x="358457" y="268960"/>
                  </a:lnTo>
                  <a:close/>
                </a:path>
                <a:path w="457835" h="457835">
                  <a:moveTo>
                    <a:pt x="121284" y="31788"/>
                  </a:moveTo>
                  <a:lnTo>
                    <a:pt x="85483" y="31788"/>
                  </a:lnTo>
                  <a:lnTo>
                    <a:pt x="170510" y="116827"/>
                  </a:lnTo>
                  <a:lnTo>
                    <a:pt x="188417" y="98920"/>
                  </a:lnTo>
                  <a:lnTo>
                    <a:pt x="121284" y="31788"/>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14" name="object 63"/>
            <p:cNvSpPr>
              <a:spLocks noChangeArrowheads="1"/>
            </p:cNvSpPr>
            <p:nvPr/>
          </p:nvSpPr>
          <p:spPr bwMode="auto">
            <a:xfrm>
              <a:off x="3541482" y="2733843"/>
              <a:ext cx="219265" cy="130263"/>
            </a:xfrm>
            <a:prstGeom prst="rect">
              <a:avLst/>
            </a:prstGeom>
            <a:blipFill dpi="0" rotWithShape="1">
              <a:blip r:embed="rId11">
                <a:lum contrast="-42000"/>
              </a:blip>
              <a:srcRect/>
              <a:stretch>
                <a:fillRect/>
              </a:stretch>
            </a:blipFill>
            <a:ln w="9525">
              <a:noFill/>
              <a:miter lim="800000"/>
              <a:headEnd/>
              <a:tailEnd/>
            </a:ln>
          </p:spPr>
          <p:txBody>
            <a:bodyPr lIns="0" tIns="0" rIns="0" bIns="0"/>
            <a:lstStyle/>
            <a:p>
              <a:endParaRPr lang="ru-RU">
                <a:latin typeface="Calibri" pitchFamily="34" charset="0"/>
              </a:endParaRPr>
            </a:p>
          </p:txBody>
        </p:sp>
        <p:sp>
          <p:nvSpPr>
            <p:cNvPr id="45115" name="object 64"/>
            <p:cNvSpPr>
              <a:spLocks noChangeArrowheads="1"/>
            </p:cNvSpPr>
            <p:nvPr/>
          </p:nvSpPr>
          <p:spPr bwMode="auto">
            <a:xfrm>
              <a:off x="3487769" y="2196876"/>
              <a:ext cx="179070" cy="179070"/>
            </a:xfrm>
            <a:custGeom>
              <a:avLst/>
              <a:gdLst>
                <a:gd name="T0" fmla="*/ 0 w 179070"/>
                <a:gd name="T1" fmla="*/ 0 h 179069"/>
                <a:gd name="T2" fmla="*/ 179070 w 179070"/>
                <a:gd name="T3" fmla="*/ 179069 h 179069"/>
              </a:gdLst>
              <a:ahLst/>
              <a:cxnLst/>
              <a:rect l="T0" t="T1" r="T2" b="T3"/>
              <a:pathLst>
                <a:path w="179070" h="179069">
                  <a:moveTo>
                    <a:pt x="161086" y="0"/>
                  </a:moveTo>
                  <a:lnTo>
                    <a:pt x="0" y="161112"/>
                  </a:lnTo>
                  <a:lnTo>
                    <a:pt x="17907" y="178993"/>
                  </a:lnTo>
                  <a:lnTo>
                    <a:pt x="178993" y="17907"/>
                  </a:lnTo>
                  <a:lnTo>
                    <a:pt x="161086"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16" name="object 65"/>
            <p:cNvSpPr>
              <a:spLocks noChangeArrowheads="1"/>
            </p:cNvSpPr>
            <p:nvPr/>
          </p:nvSpPr>
          <p:spPr bwMode="auto">
            <a:xfrm>
              <a:off x="3809958" y="2519065"/>
              <a:ext cx="179070" cy="179070"/>
            </a:xfrm>
            <a:custGeom>
              <a:avLst/>
              <a:gdLst>
                <a:gd name="T0" fmla="*/ 0 w 179070"/>
                <a:gd name="T1" fmla="*/ 0 h 179069"/>
                <a:gd name="T2" fmla="*/ 179070 w 179070"/>
                <a:gd name="T3" fmla="*/ 179069 h 179069"/>
              </a:gdLst>
              <a:ahLst/>
              <a:cxnLst/>
              <a:rect l="T0" t="T1" r="T2" b="T3"/>
              <a:pathLst>
                <a:path w="179070" h="179069">
                  <a:moveTo>
                    <a:pt x="161086" y="0"/>
                  </a:moveTo>
                  <a:lnTo>
                    <a:pt x="0" y="161086"/>
                  </a:lnTo>
                  <a:lnTo>
                    <a:pt x="17919" y="178993"/>
                  </a:lnTo>
                  <a:lnTo>
                    <a:pt x="178993" y="17907"/>
                  </a:lnTo>
                  <a:lnTo>
                    <a:pt x="161086"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grpSp>
      <p:grpSp>
        <p:nvGrpSpPr>
          <p:cNvPr id="45078" name="Группа 157"/>
          <p:cNvGrpSpPr>
            <a:grpSpLocks/>
          </p:cNvGrpSpPr>
          <p:nvPr/>
        </p:nvGrpSpPr>
        <p:grpSpPr bwMode="auto">
          <a:xfrm>
            <a:off x="3059113" y="1700213"/>
            <a:ext cx="755650" cy="912812"/>
            <a:chOff x="4124325" y="2108200"/>
            <a:chExt cx="1006475" cy="912813"/>
          </a:xfrm>
        </p:grpSpPr>
        <p:pic>
          <p:nvPicPr>
            <p:cNvPr id="45093" name="Рисунок 4"/>
            <p:cNvPicPr>
              <a:picLocks noChangeAspect="1" noChangeArrowheads="1"/>
            </p:cNvPicPr>
            <p:nvPr/>
          </p:nvPicPr>
          <p:blipFill>
            <a:blip r:embed="rId12">
              <a:lum bright="70000" contrast="-42000"/>
            </a:blip>
            <a:srcRect/>
            <a:stretch>
              <a:fillRect/>
            </a:stretch>
          </p:blipFill>
          <p:spPr bwMode="auto">
            <a:xfrm>
              <a:off x="4627563" y="2517775"/>
              <a:ext cx="503237" cy="503238"/>
            </a:xfrm>
            <a:prstGeom prst="rect">
              <a:avLst/>
            </a:prstGeom>
            <a:noFill/>
            <a:ln w="9525">
              <a:noFill/>
              <a:miter lim="800000"/>
              <a:headEnd/>
              <a:tailEnd/>
            </a:ln>
          </p:spPr>
        </p:pic>
        <p:grpSp>
          <p:nvGrpSpPr>
            <p:cNvPr id="45094" name="Группа 81"/>
            <p:cNvGrpSpPr>
              <a:grpSpLocks/>
            </p:cNvGrpSpPr>
            <p:nvPr/>
          </p:nvGrpSpPr>
          <p:grpSpPr bwMode="auto">
            <a:xfrm>
              <a:off x="4124325" y="2108200"/>
              <a:ext cx="833438" cy="833438"/>
              <a:chOff x="3321746" y="2030841"/>
              <a:chExt cx="833253" cy="833265"/>
            </a:xfrm>
          </p:grpSpPr>
          <p:sp>
            <p:nvSpPr>
              <p:cNvPr id="45095" name="object 55"/>
              <p:cNvSpPr>
                <a:spLocks noChangeArrowheads="1"/>
              </p:cNvSpPr>
              <p:nvPr/>
            </p:nvSpPr>
            <p:spPr bwMode="auto">
              <a:xfrm>
                <a:off x="3611877" y="2320981"/>
                <a:ext cx="252978" cy="252974"/>
              </a:xfrm>
              <a:prstGeom prst="rect">
                <a:avLst/>
              </a:prstGeom>
              <a:blipFill dpi="0" rotWithShape="1">
                <a:blip r:embed="rId6">
                  <a:lum contrast="-42000"/>
                </a:blip>
                <a:srcRect/>
                <a:stretch>
                  <a:fillRect/>
                </a:stretch>
              </a:blipFill>
              <a:ln w="9525">
                <a:noFill/>
                <a:miter lim="800000"/>
                <a:headEnd/>
                <a:tailEnd/>
              </a:ln>
            </p:spPr>
            <p:txBody>
              <a:bodyPr lIns="0" tIns="0" rIns="0" bIns="0"/>
              <a:lstStyle/>
              <a:p>
                <a:endParaRPr lang="ru-RU" altLang="ru-RU">
                  <a:latin typeface="Calibri" pitchFamily="34" charset="0"/>
                </a:endParaRPr>
              </a:p>
            </p:txBody>
          </p:sp>
          <p:sp>
            <p:nvSpPr>
              <p:cNvPr id="45096" name="object 56"/>
              <p:cNvSpPr>
                <a:spLocks noChangeArrowheads="1"/>
              </p:cNvSpPr>
              <p:nvPr/>
            </p:nvSpPr>
            <p:spPr bwMode="auto">
              <a:xfrm>
                <a:off x="3561251" y="2270354"/>
                <a:ext cx="354330" cy="354330"/>
              </a:xfrm>
              <a:custGeom>
                <a:avLst/>
                <a:gdLst>
                  <a:gd name="T0" fmla="*/ 177128 w 354329"/>
                  <a:gd name="T1" fmla="*/ 0 h 354330"/>
                  <a:gd name="T2" fmla="*/ 132154 w 354329"/>
                  <a:gd name="T3" fmla="*/ 5761 h 354330"/>
                  <a:gd name="T4" fmla="*/ 89585 w 354329"/>
                  <a:gd name="T5" fmla="*/ 23040 h 354330"/>
                  <a:gd name="T6" fmla="*/ 51827 w 354329"/>
                  <a:gd name="T7" fmla="*/ 51838 h 354330"/>
                  <a:gd name="T8" fmla="*/ 23038 w 354329"/>
                  <a:gd name="T9" fmla="*/ 89586 h 354330"/>
                  <a:gd name="T10" fmla="*/ 5762 w 354329"/>
                  <a:gd name="T11" fmla="*/ 132151 h 354330"/>
                  <a:gd name="T12" fmla="*/ 0 w 354329"/>
                  <a:gd name="T13" fmla="*/ 177123 h 354330"/>
                  <a:gd name="T14" fmla="*/ 5753 w 354329"/>
                  <a:gd name="T15" fmla="*/ 222096 h 354330"/>
                  <a:gd name="T16" fmla="*/ 23024 w 354329"/>
                  <a:gd name="T17" fmla="*/ 264660 h 354330"/>
                  <a:gd name="T18" fmla="*/ 51814 w 354329"/>
                  <a:gd name="T19" fmla="*/ 302409 h 354330"/>
                  <a:gd name="T20" fmla="*/ 89564 w 354329"/>
                  <a:gd name="T21" fmla="*/ 331206 h 354330"/>
                  <a:gd name="T22" fmla="*/ 132133 w 354329"/>
                  <a:gd name="T23" fmla="*/ 348484 h 354330"/>
                  <a:gd name="T24" fmla="*/ 177112 w 354329"/>
                  <a:gd name="T25" fmla="*/ 354244 h 354330"/>
                  <a:gd name="T26" fmla="*/ 222100 w 354329"/>
                  <a:gd name="T27" fmla="*/ 348484 h 354330"/>
                  <a:gd name="T28" fmla="*/ 264669 w 354329"/>
                  <a:gd name="T29" fmla="*/ 331206 h 354330"/>
                  <a:gd name="T30" fmla="*/ 269801 w 354329"/>
                  <a:gd name="T31" fmla="*/ 327291 h 354330"/>
                  <a:gd name="T32" fmla="*/ 153885 w 354329"/>
                  <a:gd name="T33" fmla="*/ 327285 h 354330"/>
                  <a:gd name="T34" fmla="*/ 109173 w 354329"/>
                  <a:gd name="T35" fmla="*/ 313021 h 354330"/>
                  <a:gd name="T36" fmla="*/ 69721 w 354329"/>
                  <a:gd name="T37" fmla="*/ 284502 h 354330"/>
                  <a:gd name="T38" fmla="*/ 41203 w 354329"/>
                  <a:gd name="T39" fmla="*/ 245055 h 354330"/>
                  <a:gd name="T40" fmla="*/ 26942 w 354329"/>
                  <a:gd name="T41" fmla="*/ 200350 h 354330"/>
                  <a:gd name="T42" fmla="*/ 26940 w 354329"/>
                  <a:gd name="T43" fmla="*/ 153883 h 354330"/>
                  <a:gd name="T44" fmla="*/ 41199 w 354329"/>
                  <a:gd name="T45" fmla="*/ 109172 h 354330"/>
                  <a:gd name="T46" fmla="*/ 69721 w 354329"/>
                  <a:gd name="T47" fmla="*/ 69719 h 354330"/>
                  <a:gd name="T48" fmla="*/ 109173 w 354329"/>
                  <a:gd name="T49" fmla="*/ 41197 h 354330"/>
                  <a:gd name="T50" fmla="*/ 153885 w 354329"/>
                  <a:gd name="T51" fmla="*/ 26938 h 354330"/>
                  <a:gd name="T52" fmla="*/ 269802 w 354329"/>
                  <a:gd name="T53" fmla="*/ 26938 h 354330"/>
                  <a:gd name="T54" fmla="*/ 264672 w 354329"/>
                  <a:gd name="T55" fmla="*/ 23026 h 354330"/>
                  <a:gd name="T56" fmla="*/ 222109 w 354329"/>
                  <a:gd name="T57" fmla="*/ 5755 h 354330"/>
                  <a:gd name="T58" fmla="*/ 177128 w 354329"/>
                  <a:gd name="T59" fmla="*/ 0 h 354330"/>
                  <a:gd name="T60" fmla="*/ 269802 w 354329"/>
                  <a:gd name="T61" fmla="*/ 26938 h 354330"/>
                  <a:gd name="T62" fmla="*/ 153885 w 354329"/>
                  <a:gd name="T63" fmla="*/ 26938 h 354330"/>
                  <a:gd name="T64" fmla="*/ 200357 w 354329"/>
                  <a:gd name="T65" fmla="*/ 26940 h 354330"/>
                  <a:gd name="T66" fmla="*/ 245066 w 354329"/>
                  <a:gd name="T67" fmla="*/ 41201 h 354330"/>
                  <a:gd name="T68" fmla="*/ 284512 w 354329"/>
                  <a:gd name="T69" fmla="*/ 69719 h 354330"/>
                  <a:gd name="T70" fmla="*/ 313037 w 354329"/>
                  <a:gd name="T71" fmla="*/ 109172 h 354330"/>
                  <a:gd name="T72" fmla="*/ 327300 w 354329"/>
                  <a:gd name="T73" fmla="*/ 153883 h 354330"/>
                  <a:gd name="T74" fmla="*/ 327303 w 354329"/>
                  <a:gd name="T75" fmla="*/ 200350 h 354330"/>
                  <a:gd name="T76" fmla="*/ 313040 w 354329"/>
                  <a:gd name="T77" fmla="*/ 245062 h 354330"/>
                  <a:gd name="T78" fmla="*/ 284512 w 354329"/>
                  <a:gd name="T79" fmla="*/ 284514 h 354330"/>
                  <a:gd name="T80" fmla="*/ 245066 w 354329"/>
                  <a:gd name="T81" fmla="*/ 313035 h 354330"/>
                  <a:gd name="T82" fmla="*/ 200357 w 354329"/>
                  <a:gd name="T83" fmla="*/ 327291 h 354330"/>
                  <a:gd name="T84" fmla="*/ 269808 w 354329"/>
                  <a:gd name="T85" fmla="*/ 327285 h 354330"/>
                  <a:gd name="T86" fmla="*/ 302419 w 354329"/>
                  <a:gd name="T87" fmla="*/ 302409 h 354330"/>
                  <a:gd name="T88" fmla="*/ 331216 w 354329"/>
                  <a:gd name="T89" fmla="*/ 264651 h 354330"/>
                  <a:gd name="T90" fmla="*/ 348492 w 354329"/>
                  <a:gd name="T91" fmla="*/ 222081 h 354330"/>
                  <a:gd name="T92" fmla="*/ 354250 w 354329"/>
                  <a:gd name="T93" fmla="*/ 177106 h 354330"/>
                  <a:gd name="T94" fmla="*/ 348489 w 354329"/>
                  <a:gd name="T95" fmla="*/ 132132 h 354330"/>
                  <a:gd name="T96" fmla="*/ 331212 w 354329"/>
                  <a:gd name="T97" fmla="*/ 89565 h 354330"/>
                  <a:gd name="T98" fmla="*/ 302419 w 354329"/>
                  <a:gd name="T99" fmla="*/ 51812 h 354330"/>
                  <a:gd name="T100" fmla="*/ 269802 w 354329"/>
                  <a:gd name="T101" fmla="*/ 26938 h 3543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54329"/>
                  <a:gd name="T154" fmla="*/ 0 h 354330"/>
                  <a:gd name="T155" fmla="*/ 354329 w 354329"/>
                  <a:gd name="T156" fmla="*/ 354330 h 3543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54329" h="354330">
                    <a:moveTo>
                      <a:pt x="177128" y="0"/>
                    </a:moveTo>
                    <a:lnTo>
                      <a:pt x="132154" y="5761"/>
                    </a:lnTo>
                    <a:lnTo>
                      <a:pt x="89585" y="23040"/>
                    </a:lnTo>
                    <a:lnTo>
                      <a:pt x="51827" y="51838"/>
                    </a:lnTo>
                    <a:lnTo>
                      <a:pt x="23038" y="89586"/>
                    </a:lnTo>
                    <a:lnTo>
                      <a:pt x="5762" y="132151"/>
                    </a:lnTo>
                    <a:lnTo>
                      <a:pt x="0" y="177123"/>
                    </a:lnTo>
                    <a:lnTo>
                      <a:pt x="5753" y="222096"/>
                    </a:lnTo>
                    <a:lnTo>
                      <a:pt x="23024" y="264660"/>
                    </a:lnTo>
                    <a:lnTo>
                      <a:pt x="51814" y="302409"/>
                    </a:lnTo>
                    <a:lnTo>
                      <a:pt x="89564" y="331206"/>
                    </a:lnTo>
                    <a:lnTo>
                      <a:pt x="132133" y="348484"/>
                    </a:lnTo>
                    <a:lnTo>
                      <a:pt x="177112" y="354244"/>
                    </a:lnTo>
                    <a:lnTo>
                      <a:pt x="222091" y="348484"/>
                    </a:lnTo>
                    <a:lnTo>
                      <a:pt x="264660" y="331206"/>
                    </a:lnTo>
                    <a:lnTo>
                      <a:pt x="269792" y="327291"/>
                    </a:lnTo>
                    <a:lnTo>
                      <a:pt x="153885" y="327285"/>
                    </a:lnTo>
                    <a:lnTo>
                      <a:pt x="109173" y="313021"/>
                    </a:lnTo>
                    <a:lnTo>
                      <a:pt x="69721" y="284502"/>
                    </a:lnTo>
                    <a:lnTo>
                      <a:pt x="41203" y="245055"/>
                    </a:lnTo>
                    <a:lnTo>
                      <a:pt x="26942" y="200350"/>
                    </a:lnTo>
                    <a:lnTo>
                      <a:pt x="26940" y="153883"/>
                    </a:lnTo>
                    <a:lnTo>
                      <a:pt x="41199" y="109172"/>
                    </a:lnTo>
                    <a:lnTo>
                      <a:pt x="69721" y="69719"/>
                    </a:lnTo>
                    <a:lnTo>
                      <a:pt x="109173" y="41197"/>
                    </a:lnTo>
                    <a:lnTo>
                      <a:pt x="153885" y="26938"/>
                    </a:lnTo>
                    <a:lnTo>
                      <a:pt x="269793" y="26938"/>
                    </a:lnTo>
                    <a:lnTo>
                      <a:pt x="264663" y="23026"/>
                    </a:lnTo>
                    <a:lnTo>
                      <a:pt x="222100" y="5755"/>
                    </a:lnTo>
                    <a:lnTo>
                      <a:pt x="177128" y="0"/>
                    </a:lnTo>
                    <a:close/>
                  </a:path>
                  <a:path w="354329" h="354330">
                    <a:moveTo>
                      <a:pt x="269793" y="26938"/>
                    </a:moveTo>
                    <a:lnTo>
                      <a:pt x="153885" y="26938"/>
                    </a:lnTo>
                    <a:lnTo>
                      <a:pt x="200348" y="26940"/>
                    </a:lnTo>
                    <a:lnTo>
                      <a:pt x="245057" y="41201"/>
                    </a:lnTo>
                    <a:lnTo>
                      <a:pt x="284503" y="69719"/>
                    </a:lnTo>
                    <a:lnTo>
                      <a:pt x="313028" y="109172"/>
                    </a:lnTo>
                    <a:lnTo>
                      <a:pt x="327291" y="153883"/>
                    </a:lnTo>
                    <a:lnTo>
                      <a:pt x="327294" y="200350"/>
                    </a:lnTo>
                    <a:lnTo>
                      <a:pt x="313031" y="245062"/>
                    </a:lnTo>
                    <a:lnTo>
                      <a:pt x="284503" y="284514"/>
                    </a:lnTo>
                    <a:lnTo>
                      <a:pt x="245057" y="313035"/>
                    </a:lnTo>
                    <a:lnTo>
                      <a:pt x="200348" y="327291"/>
                    </a:lnTo>
                    <a:lnTo>
                      <a:pt x="269799" y="327285"/>
                    </a:lnTo>
                    <a:lnTo>
                      <a:pt x="302410" y="302409"/>
                    </a:lnTo>
                    <a:lnTo>
                      <a:pt x="331207" y="264651"/>
                    </a:lnTo>
                    <a:lnTo>
                      <a:pt x="348483" y="222081"/>
                    </a:lnTo>
                    <a:lnTo>
                      <a:pt x="354241" y="177106"/>
                    </a:lnTo>
                    <a:lnTo>
                      <a:pt x="348480" y="132132"/>
                    </a:lnTo>
                    <a:lnTo>
                      <a:pt x="331203" y="89565"/>
                    </a:lnTo>
                    <a:lnTo>
                      <a:pt x="302410" y="51812"/>
                    </a:lnTo>
                    <a:lnTo>
                      <a:pt x="269793" y="26938"/>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97" name="object 57"/>
              <p:cNvSpPr>
                <a:spLocks noChangeArrowheads="1"/>
              </p:cNvSpPr>
              <p:nvPr/>
            </p:nvSpPr>
            <p:spPr bwMode="auto">
              <a:xfrm>
                <a:off x="3720461" y="2393764"/>
                <a:ext cx="71602" cy="107403"/>
              </a:xfrm>
              <a:prstGeom prst="rect">
                <a:avLst/>
              </a:prstGeom>
              <a:blipFill dpi="0" rotWithShape="1">
                <a:blip r:embed="rId7">
                  <a:lum contrast="-42000"/>
                </a:blip>
                <a:srcRect/>
                <a:stretch>
                  <a:fillRect/>
                </a:stretch>
              </a:blipFill>
              <a:ln w="9525">
                <a:noFill/>
                <a:miter lim="800000"/>
                <a:headEnd/>
                <a:tailEnd/>
              </a:ln>
            </p:spPr>
            <p:txBody>
              <a:bodyPr lIns="0" tIns="0" rIns="0" bIns="0"/>
              <a:lstStyle/>
              <a:p>
                <a:endParaRPr lang="ru-RU" altLang="ru-RU">
                  <a:latin typeface="Calibri" pitchFamily="34" charset="0"/>
                </a:endParaRPr>
              </a:p>
            </p:txBody>
          </p:sp>
          <p:sp>
            <p:nvSpPr>
              <p:cNvPr id="45098" name="object 58"/>
              <p:cNvSpPr>
                <a:spLocks noChangeArrowheads="1"/>
              </p:cNvSpPr>
              <p:nvPr/>
            </p:nvSpPr>
            <p:spPr bwMode="auto">
              <a:xfrm>
                <a:off x="3715985" y="2030841"/>
                <a:ext cx="223748" cy="134708"/>
              </a:xfrm>
              <a:prstGeom prst="rect">
                <a:avLst/>
              </a:prstGeom>
              <a:blipFill dpi="0" rotWithShape="1">
                <a:blip r:embed="rId8">
                  <a:lum contrast="-42000"/>
                </a:blip>
                <a:srcRect/>
                <a:stretch>
                  <a:fillRect/>
                </a:stretch>
              </a:blipFill>
              <a:ln w="9525">
                <a:noFill/>
                <a:miter lim="800000"/>
                <a:headEnd/>
                <a:tailEnd/>
              </a:ln>
            </p:spPr>
            <p:txBody>
              <a:bodyPr lIns="0" tIns="0" rIns="0" bIns="0"/>
              <a:lstStyle/>
              <a:p>
                <a:endParaRPr lang="ru-RU" altLang="ru-RU">
                  <a:latin typeface="Calibri" pitchFamily="34" charset="0"/>
                </a:endParaRPr>
              </a:p>
            </p:txBody>
          </p:sp>
          <p:sp>
            <p:nvSpPr>
              <p:cNvPr id="45099" name="object 59"/>
              <p:cNvSpPr>
                <a:spLocks noChangeArrowheads="1"/>
              </p:cNvSpPr>
              <p:nvPr/>
            </p:nvSpPr>
            <p:spPr bwMode="auto">
              <a:xfrm>
                <a:off x="3626054" y="2102391"/>
                <a:ext cx="457834" cy="457834"/>
              </a:xfrm>
              <a:custGeom>
                <a:avLst/>
                <a:gdLst>
                  <a:gd name="T0" fmla="*/ 286858 w 457835"/>
                  <a:gd name="T1" fmla="*/ 340566 h 457835"/>
                  <a:gd name="T2" fmla="*/ 268977 w 457835"/>
                  <a:gd name="T3" fmla="*/ 358448 h 457835"/>
                  <a:gd name="T4" fmla="*/ 367871 w 457835"/>
                  <a:gd name="T5" fmla="*/ 457343 h 457835"/>
                  <a:gd name="T6" fmla="*/ 375885 w 457835"/>
                  <a:gd name="T7" fmla="*/ 457368 h 457835"/>
                  <a:gd name="T8" fmla="*/ 407678 w 457835"/>
                  <a:gd name="T9" fmla="*/ 425580 h 457835"/>
                  <a:gd name="T10" fmla="*/ 371885 w 457835"/>
                  <a:gd name="T11" fmla="*/ 425580 h 457835"/>
                  <a:gd name="T12" fmla="*/ 286858 w 457835"/>
                  <a:gd name="T13" fmla="*/ 340566 h 457835"/>
                  <a:gd name="T14" fmla="*/ 121297 w 457835"/>
                  <a:gd name="T15" fmla="*/ 31800 h 457835"/>
                  <a:gd name="T16" fmla="*/ 85496 w 457835"/>
                  <a:gd name="T17" fmla="*/ 31800 h 457835"/>
                  <a:gd name="T18" fmla="*/ 425580 w 457835"/>
                  <a:gd name="T19" fmla="*/ 371885 h 457835"/>
                  <a:gd name="T20" fmla="*/ 371885 w 457835"/>
                  <a:gd name="T21" fmla="*/ 425580 h 457835"/>
                  <a:gd name="T22" fmla="*/ 407678 w 457835"/>
                  <a:gd name="T23" fmla="*/ 425580 h 457835"/>
                  <a:gd name="T24" fmla="*/ 457381 w 457835"/>
                  <a:gd name="T25" fmla="*/ 375885 h 457835"/>
                  <a:gd name="T26" fmla="*/ 457368 w 457835"/>
                  <a:gd name="T27" fmla="*/ 367871 h 457835"/>
                  <a:gd name="T28" fmla="*/ 121297 w 457835"/>
                  <a:gd name="T29" fmla="*/ 31800 h 457835"/>
                  <a:gd name="T30" fmla="*/ 89496 w 457835"/>
                  <a:gd name="T31" fmla="*/ 0 h 457835"/>
                  <a:gd name="T32" fmla="*/ 81495 w 457835"/>
                  <a:gd name="T33" fmla="*/ 0 h 457835"/>
                  <a:gd name="T34" fmla="*/ 0 w 457835"/>
                  <a:gd name="T35" fmla="*/ 81483 h 457835"/>
                  <a:gd name="T36" fmla="*/ 12 w 457835"/>
                  <a:gd name="T37" fmla="*/ 89496 h 457835"/>
                  <a:gd name="T38" fmla="*/ 98945 w 457835"/>
                  <a:gd name="T39" fmla="*/ 188417 h 457835"/>
                  <a:gd name="T40" fmla="*/ 116840 w 457835"/>
                  <a:gd name="T41" fmla="*/ 170535 h 457835"/>
                  <a:gd name="T42" fmla="*/ 31800 w 457835"/>
                  <a:gd name="T43" fmla="*/ 85496 h 457835"/>
                  <a:gd name="T44" fmla="*/ 85496 w 457835"/>
                  <a:gd name="T45" fmla="*/ 31800 h 457835"/>
                  <a:gd name="T46" fmla="*/ 121297 w 457835"/>
                  <a:gd name="T47" fmla="*/ 31800 h 457835"/>
                  <a:gd name="T48" fmla="*/ 89496 w 457835"/>
                  <a:gd name="T49" fmla="*/ 0 h 4578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7835"/>
                  <a:gd name="T76" fmla="*/ 0 h 457835"/>
                  <a:gd name="T77" fmla="*/ 457835 w 457835"/>
                  <a:gd name="T78" fmla="*/ 457835 h 45783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7835" h="457835">
                    <a:moveTo>
                      <a:pt x="286867" y="340575"/>
                    </a:moveTo>
                    <a:lnTo>
                      <a:pt x="268986" y="358457"/>
                    </a:lnTo>
                    <a:lnTo>
                      <a:pt x="367880" y="457352"/>
                    </a:lnTo>
                    <a:lnTo>
                      <a:pt x="375894" y="457377"/>
                    </a:lnTo>
                    <a:lnTo>
                      <a:pt x="407687" y="425589"/>
                    </a:lnTo>
                    <a:lnTo>
                      <a:pt x="371894" y="425589"/>
                    </a:lnTo>
                    <a:lnTo>
                      <a:pt x="286867" y="340575"/>
                    </a:lnTo>
                    <a:close/>
                  </a:path>
                  <a:path w="457835" h="457835">
                    <a:moveTo>
                      <a:pt x="121297" y="31800"/>
                    </a:moveTo>
                    <a:lnTo>
                      <a:pt x="85496" y="31800"/>
                    </a:lnTo>
                    <a:lnTo>
                      <a:pt x="425589" y="371894"/>
                    </a:lnTo>
                    <a:lnTo>
                      <a:pt x="371894" y="425589"/>
                    </a:lnTo>
                    <a:lnTo>
                      <a:pt x="407687" y="425589"/>
                    </a:lnTo>
                    <a:lnTo>
                      <a:pt x="457390" y="375894"/>
                    </a:lnTo>
                    <a:lnTo>
                      <a:pt x="457377" y="367880"/>
                    </a:lnTo>
                    <a:lnTo>
                      <a:pt x="121297" y="31800"/>
                    </a:lnTo>
                    <a:close/>
                  </a:path>
                  <a:path w="457835" h="457835">
                    <a:moveTo>
                      <a:pt x="89496" y="0"/>
                    </a:moveTo>
                    <a:lnTo>
                      <a:pt x="81495" y="0"/>
                    </a:lnTo>
                    <a:lnTo>
                      <a:pt x="0" y="81483"/>
                    </a:lnTo>
                    <a:lnTo>
                      <a:pt x="12" y="89496"/>
                    </a:lnTo>
                    <a:lnTo>
                      <a:pt x="98945" y="188417"/>
                    </a:lnTo>
                    <a:lnTo>
                      <a:pt x="116840" y="170535"/>
                    </a:lnTo>
                    <a:lnTo>
                      <a:pt x="31800" y="85496"/>
                    </a:lnTo>
                    <a:lnTo>
                      <a:pt x="85496" y="31800"/>
                    </a:lnTo>
                    <a:lnTo>
                      <a:pt x="121297" y="31800"/>
                    </a:lnTo>
                    <a:lnTo>
                      <a:pt x="89496"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00" name="object 60"/>
              <p:cNvSpPr>
                <a:spLocks noChangeArrowheads="1"/>
              </p:cNvSpPr>
              <p:nvPr/>
            </p:nvSpPr>
            <p:spPr bwMode="auto">
              <a:xfrm>
                <a:off x="3827875" y="2120324"/>
                <a:ext cx="327124" cy="349531"/>
              </a:xfrm>
              <a:prstGeom prst="rect">
                <a:avLst/>
              </a:prstGeom>
              <a:blipFill dpi="0" rotWithShape="1">
                <a:blip r:embed="rId9">
                  <a:lum contrast="-42000"/>
                </a:blip>
                <a:srcRect/>
                <a:stretch>
                  <a:fillRect/>
                </a:stretch>
              </a:blipFill>
              <a:ln w="9525">
                <a:noFill/>
                <a:miter lim="800000"/>
                <a:headEnd/>
                <a:tailEnd/>
              </a:ln>
            </p:spPr>
            <p:txBody>
              <a:bodyPr lIns="0" tIns="0" rIns="0" bIns="0"/>
              <a:lstStyle/>
              <a:p>
                <a:endParaRPr lang="ru-RU" altLang="ru-RU">
                  <a:latin typeface="Calibri" pitchFamily="34" charset="0"/>
                </a:endParaRPr>
              </a:p>
            </p:txBody>
          </p:sp>
          <p:sp>
            <p:nvSpPr>
              <p:cNvPr id="45101" name="object 61"/>
              <p:cNvSpPr>
                <a:spLocks noChangeArrowheads="1"/>
              </p:cNvSpPr>
              <p:nvPr/>
            </p:nvSpPr>
            <p:spPr bwMode="auto">
              <a:xfrm>
                <a:off x="3321746" y="2425080"/>
                <a:ext cx="327094" cy="349346"/>
              </a:xfrm>
              <a:prstGeom prst="rect">
                <a:avLst/>
              </a:prstGeom>
              <a:blipFill dpi="0" rotWithShape="1">
                <a:blip r:embed="rId10">
                  <a:lum contrast="-42000"/>
                </a:blip>
                <a:srcRect/>
                <a:stretch>
                  <a:fillRect/>
                </a:stretch>
              </a:blipFill>
              <a:ln w="9525">
                <a:noFill/>
                <a:miter lim="800000"/>
                <a:headEnd/>
                <a:tailEnd/>
              </a:ln>
            </p:spPr>
            <p:txBody>
              <a:bodyPr lIns="0" tIns="0" rIns="0" bIns="0"/>
              <a:lstStyle/>
              <a:p>
                <a:endParaRPr lang="ru-RU" altLang="ru-RU">
                  <a:latin typeface="Calibri" pitchFamily="34" charset="0"/>
                </a:endParaRPr>
              </a:p>
            </p:txBody>
          </p:sp>
          <p:sp>
            <p:nvSpPr>
              <p:cNvPr id="45102" name="object 62"/>
              <p:cNvSpPr>
                <a:spLocks noChangeArrowheads="1"/>
              </p:cNvSpPr>
              <p:nvPr/>
            </p:nvSpPr>
            <p:spPr bwMode="auto">
              <a:xfrm>
                <a:off x="3393337" y="2335133"/>
                <a:ext cx="457834" cy="457834"/>
              </a:xfrm>
              <a:custGeom>
                <a:avLst/>
                <a:gdLst>
                  <a:gd name="T0" fmla="*/ 89484 w 457835"/>
                  <a:gd name="T1" fmla="*/ 0 h 457835"/>
                  <a:gd name="T2" fmla="*/ 81470 w 457835"/>
                  <a:gd name="T3" fmla="*/ 0 h 457835"/>
                  <a:gd name="T4" fmla="*/ 12 w 457835"/>
                  <a:gd name="T5" fmla="*/ 81457 h 457835"/>
                  <a:gd name="T6" fmla="*/ 0 w 457835"/>
                  <a:gd name="T7" fmla="*/ 89484 h 457835"/>
                  <a:gd name="T8" fmla="*/ 367859 w 457835"/>
                  <a:gd name="T9" fmla="*/ 457343 h 457835"/>
                  <a:gd name="T10" fmla="*/ 375898 w 457835"/>
                  <a:gd name="T11" fmla="*/ 457343 h 457835"/>
                  <a:gd name="T12" fmla="*/ 407668 w 457835"/>
                  <a:gd name="T13" fmla="*/ 425568 h 457835"/>
                  <a:gd name="T14" fmla="*/ 371885 w 457835"/>
                  <a:gd name="T15" fmla="*/ 425568 h 457835"/>
                  <a:gd name="T16" fmla="*/ 31788 w 457835"/>
                  <a:gd name="T17" fmla="*/ 85483 h 457835"/>
                  <a:gd name="T18" fmla="*/ 85483 w 457835"/>
                  <a:gd name="T19" fmla="*/ 31788 h 457835"/>
                  <a:gd name="T20" fmla="*/ 121284 w 457835"/>
                  <a:gd name="T21" fmla="*/ 31788 h 457835"/>
                  <a:gd name="T22" fmla="*/ 89484 w 457835"/>
                  <a:gd name="T23" fmla="*/ 0 h 457835"/>
                  <a:gd name="T24" fmla="*/ 358448 w 457835"/>
                  <a:gd name="T25" fmla="*/ 268951 h 457835"/>
                  <a:gd name="T26" fmla="*/ 340541 w 457835"/>
                  <a:gd name="T27" fmla="*/ 286845 h 457835"/>
                  <a:gd name="T28" fmla="*/ 425567 w 457835"/>
                  <a:gd name="T29" fmla="*/ 371872 h 457835"/>
                  <a:gd name="T30" fmla="*/ 371885 w 457835"/>
                  <a:gd name="T31" fmla="*/ 425568 h 457835"/>
                  <a:gd name="T32" fmla="*/ 407668 w 457835"/>
                  <a:gd name="T33" fmla="*/ 425568 h 457835"/>
                  <a:gd name="T34" fmla="*/ 457343 w 457835"/>
                  <a:gd name="T35" fmla="*/ 375885 h 457835"/>
                  <a:gd name="T36" fmla="*/ 457343 w 457835"/>
                  <a:gd name="T37" fmla="*/ 367846 h 457835"/>
                  <a:gd name="T38" fmla="*/ 358448 w 457835"/>
                  <a:gd name="T39" fmla="*/ 268951 h 457835"/>
                  <a:gd name="T40" fmla="*/ 121284 w 457835"/>
                  <a:gd name="T41" fmla="*/ 31788 h 457835"/>
                  <a:gd name="T42" fmla="*/ 85483 w 457835"/>
                  <a:gd name="T43" fmla="*/ 31788 h 457835"/>
                  <a:gd name="T44" fmla="*/ 170510 w 457835"/>
                  <a:gd name="T45" fmla="*/ 116827 h 457835"/>
                  <a:gd name="T46" fmla="*/ 188417 w 457835"/>
                  <a:gd name="T47" fmla="*/ 98920 h 457835"/>
                  <a:gd name="T48" fmla="*/ 121284 w 457835"/>
                  <a:gd name="T49" fmla="*/ 31788 h 4578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7835"/>
                  <a:gd name="T76" fmla="*/ 0 h 457835"/>
                  <a:gd name="T77" fmla="*/ 457835 w 457835"/>
                  <a:gd name="T78" fmla="*/ 457835 h 45783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7835" h="457835">
                    <a:moveTo>
                      <a:pt x="89484" y="0"/>
                    </a:moveTo>
                    <a:lnTo>
                      <a:pt x="81470" y="0"/>
                    </a:lnTo>
                    <a:lnTo>
                      <a:pt x="12" y="81457"/>
                    </a:lnTo>
                    <a:lnTo>
                      <a:pt x="0" y="89484"/>
                    </a:lnTo>
                    <a:lnTo>
                      <a:pt x="367868" y="457352"/>
                    </a:lnTo>
                    <a:lnTo>
                      <a:pt x="375907" y="457352"/>
                    </a:lnTo>
                    <a:lnTo>
                      <a:pt x="407677" y="425577"/>
                    </a:lnTo>
                    <a:lnTo>
                      <a:pt x="371894" y="425577"/>
                    </a:lnTo>
                    <a:lnTo>
                      <a:pt x="31788" y="85483"/>
                    </a:lnTo>
                    <a:lnTo>
                      <a:pt x="85483" y="31788"/>
                    </a:lnTo>
                    <a:lnTo>
                      <a:pt x="121284" y="31788"/>
                    </a:lnTo>
                    <a:lnTo>
                      <a:pt x="89484" y="0"/>
                    </a:lnTo>
                    <a:close/>
                  </a:path>
                  <a:path w="457835" h="457835">
                    <a:moveTo>
                      <a:pt x="358457" y="268960"/>
                    </a:moveTo>
                    <a:lnTo>
                      <a:pt x="340550" y="286854"/>
                    </a:lnTo>
                    <a:lnTo>
                      <a:pt x="425576" y="371881"/>
                    </a:lnTo>
                    <a:lnTo>
                      <a:pt x="371894" y="425577"/>
                    </a:lnTo>
                    <a:lnTo>
                      <a:pt x="407677" y="425577"/>
                    </a:lnTo>
                    <a:lnTo>
                      <a:pt x="457352" y="375894"/>
                    </a:lnTo>
                    <a:lnTo>
                      <a:pt x="457352" y="367855"/>
                    </a:lnTo>
                    <a:lnTo>
                      <a:pt x="358457" y="268960"/>
                    </a:lnTo>
                    <a:close/>
                  </a:path>
                  <a:path w="457835" h="457835">
                    <a:moveTo>
                      <a:pt x="121284" y="31788"/>
                    </a:moveTo>
                    <a:lnTo>
                      <a:pt x="85483" y="31788"/>
                    </a:lnTo>
                    <a:lnTo>
                      <a:pt x="170510" y="116827"/>
                    </a:lnTo>
                    <a:lnTo>
                      <a:pt x="188417" y="98920"/>
                    </a:lnTo>
                    <a:lnTo>
                      <a:pt x="121284" y="31788"/>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03" name="object 63"/>
              <p:cNvSpPr>
                <a:spLocks noChangeArrowheads="1"/>
              </p:cNvSpPr>
              <p:nvPr/>
            </p:nvSpPr>
            <p:spPr bwMode="auto">
              <a:xfrm>
                <a:off x="3541482" y="2733843"/>
                <a:ext cx="219265" cy="130263"/>
              </a:xfrm>
              <a:prstGeom prst="rect">
                <a:avLst/>
              </a:prstGeom>
              <a:blipFill dpi="0" rotWithShape="1">
                <a:blip r:embed="rId11">
                  <a:lum contrast="-42000"/>
                </a:blip>
                <a:srcRect/>
                <a:stretch>
                  <a:fillRect/>
                </a:stretch>
              </a:blipFill>
              <a:ln w="9525">
                <a:noFill/>
                <a:miter lim="800000"/>
                <a:headEnd/>
                <a:tailEnd/>
              </a:ln>
            </p:spPr>
            <p:txBody>
              <a:bodyPr lIns="0" tIns="0" rIns="0" bIns="0"/>
              <a:lstStyle/>
              <a:p>
                <a:endParaRPr lang="ru-RU" altLang="ru-RU">
                  <a:latin typeface="Calibri" pitchFamily="34" charset="0"/>
                </a:endParaRPr>
              </a:p>
            </p:txBody>
          </p:sp>
          <p:sp>
            <p:nvSpPr>
              <p:cNvPr id="45104" name="object 64"/>
              <p:cNvSpPr>
                <a:spLocks noChangeArrowheads="1"/>
              </p:cNvSpPr>
              <p:nvPr/>
            </p:nvSpPr>
            <p:spPr bwMode="auto">
              <a:xfrm>
                <a:off x="3487769" y="2196876"/>
                <a:ext cx="179070" cy="179070"/>
              </a:xfrm>
              <a:custGeom>
                <a:avLst/>
                <a:gdLst>
                  <a:gd name="T0" fmla="*/ 161086 w 179070"/>
                  <a:gd name="T1" fmla="*/ 0 h 179069"/>
                  <a:gd name="T2" fmla="*/ 0 w 179070"/>
                  <a:gd name="T3" fmla="*/ 161121 h 179069"/>
                  <a:gd name="T4" fmla="*/ 17907 w 179070"/>
                  <a:gd name="T5" fmla="*/ 179002 h 179069"/>
                  <a:gd name="T6" fmla="*/ 178993 w 179070"/>
                  <a:gd name="T7" fmla="*/ 17907 h 179069"/>
                  <a:gd name="T8" fmla="*/ 161086 w 179070"/>
                  <a:gd name="T9" fmla="*/ 0 h 179069"/>
                  <a:gd name="T10" fmla="*/ 0 60000 65536"/>
                  <a:gd name="T11" fmla="*/ 0 60000 65536"/>
                  <a:gd name="T12" fmla="*/ 0 60000 65536"/>
                  <a:gd name="T13" fmla="*/ 0 60000 65536"/>
                  <a:gd name="T14" fmla="*/ 0 60000 65536"/>
                  <a:gd name="T15" fmla="*/ 0 w 179070"/>
                  <a:gd name="T16" fmla="*/ 0 h 179069"/>
                  <a:gd name="T17" fmla="*/ 179070 w 179070"/>
                  <a:gd name="T18" fmla="*/ 179069 h 179069"/>
                </a:gdLst>
                <a:ahLst/>
                <a:cxnLst>
                  <a:cxn ang="T10">
                    <a:pos x="T0" y="T1"/>
                  </a:cxn>
                  <a:cxn ang="T11">
                    <a:pos x="T2" y="T3"/>
                  </a:cxn>
                  <a:cxn ang="T12">
                    <a:pos x="T4" y="T5"/>
                  </a:cxn>
                  <a:cxn ang="T13">
                    <a:pos x="T6" y="T7"/>
                  </a:cxn>
                  <a:cxn ang="T14">
                    <a:pos x="T8" y="T9"/>
                  </a:cxn>
                </a:cxnLst>
                <a:rect l="T15" t="T16" r="T17" b="T18"/>
                <a:pathLst>
                  <a:path w="179070" h="179069">
                    <a:moveTo>
                      <a:pt x="161086" y="0"/>
                    </a:moveTo>
                    <a:lnTo>
                      <a:pt x="0" y="161112"/>
                    </a:lnTo>
                    <a:lnTo>
                      <a:pt x="17907" y="178993"/>
                    </a:lnTo>
                    <a:lnTo>
                      <a:pt x="178993" y="17907"/>
                    </a:lnTo>
                    <a:lnTo>
                      <a:pt x="161086"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105" name="object 65"/>
              <p:cNvSpPr>
                <a:spLocks noChangeArrowheads="1"/>
              </p:cNvSpPr>
              <p:nvPr/>
            </p:nvSpPr>
            <p:spPr bwMode="auto">
              <a:xfrm>
                <a:off x="3809958" y="2519065"/>
                <a:ext cx="179070" cy="179070"/>
              </a:xfrm>
              <a:custGeom>
                <a:avLst/>
                <a:gdLst>
                  <a:gd name="T0" fmla="*/ 161086 w 179070"/>
                  <a:gd name="T1" fmla="*/ 0 h 179069"/>
                  <a:gd name="T2" fmla="*/ 0 w 179070"/>
                  <a:gd name="T3" fmla="*/ 161095 h 179069"/>
                  <a:gd name="T4" fmla="*/ 17919 w 179070"/>
                  <a:gd name="T5" fmla="*/ 179002 h 179069"/>
                  <a:gd name="T6" fmla="*/ 178993 w 179070"/>
                  <a:gd name="T7" fmla="*/ 17907 h 179069"/>
                  <a:gd name="T8" fmla="*/ 161086 w 179070"/>
                  <a:gd name="T9" fmla="*/ 0 h 179069"/>
                  <a:gd name="T10" fmla="*/ 0 60000 65536"/>
                  <a:gd name="T11" fmla="*/ 0 60000 65536"/>
                  <a:gd name="T12" fmla="*/ 0 60000 65536"/>
                  <a:gd name="T13" fmla="*/ 0 60000 65536"/>
                  <a:gd name="T14" fmla="*/ 0 60000 65536"/>
                  <a:gd name="T15" fmla="*/ 0 w 179070"/>
                  <a:gd name="T16" fmla="*/ 0 h 179069"/>
                  <a:gd name="T17" fmla="*/ 179070 w 179070"/>
                  <a:gd name="T18" fmla="*/ 179069 h 179069"/>
                </a:gdLst>
                <a:ahLst/>
                <a:cxnLst>
                  <a:cxn ang="T10">
                    <a:pos x="T0" y="T1"/>
                  </a:cxn>
                  <a:cxn ang="T11">
                    <a:pos x="T2" y="T3"/>
                  </a:cxn>
                  <a:cxn ang="T12">
                    <a:pos x="T4" y="T5"/>
                  </a:cxn>
                  <a:cxn ang="T13">
                    <a:pos x="T6" y="T7"/>
                  </a:cxn>
                  <a:cxn ang="T14">
                    <a:pos x="T8" y="T9"/>
                  </a:cxn>
                </a:cxnLst>
                <a:rect l="T15" t="T16" r="T17" b="T18"/>
                <a:pathLst>
                  <a:path w="179070" h="179069">
                    <a:moveTo>
                      <a:pt x="161086" y="0"/>
                    </a:moveTo>
                    <a:lnTo>
                      <a:pt x="0" y="161086"/>
                    </a:lnTo>
                    <a:lnTo>
                      <a:pt x="17919" y="178993"/>
                    </a:lnTo>
                    <a:lnTo>
                      <a:pt x="178993" y="17907"/>
                    </a:lnTo>
                    <a:lnTo>
                      <a:pt x="161086"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grpSp>
      </p:grpSp>
      <p:grpSp>
        <p:nvGrpSpPr>
          <p:cNvPr id="45079" name="Группа 171"/>
          <p:cNvGrpSpPr>
            <a:grpSpLocks/>
          </p:cNvGrpSpPr>
          <p:nvPr/>
        </p:nvGrpSpPr>
        <p:grpSpPr bwMode="auto">
          <a:xfrm>
            <a:off x="1970088" y="4373563"/>
            <a:ext cx="522287" cy="622300"/>
            <a:chOff x="3518803" y="4402182"/>
            <a:chExt cx="696190" cy="621487"/>
          </a:xfrm>
        </p:grpSpPr>
        <p:sp>
          <p:nvSpPr>
            <p:cNvPr id="45082" name="object 69"/>
            <p:cNvSpPr>
              <a:spLocks noChangeArrowheads="1"/>
            </p:cNvSpPr>
            <p:nvPr/>
          </p:nvSpPr>
          <p:spPr bwMode="auto">
            <a:xfrm>
              <a:off x="3837803" y="4437807"/>
              <a:ext cx="377190" cy="464820"/>
            </a:xfrm>
            <a:custGeom>
              <a:avLst/>
              <a:gdLst>
                <a:gd name="T0" fmla="*/ 0 w 377189"/>
                <a:gd name="T1" fmla="*/ 0 h 464820"/>
                <a:gd name="T2" fmla="*/ 377189 w 377189"/>
                <a:gd name="T3" fmla="*/ 464820 h 464820"/>
              </a:gdLst>
              <a:ahLst/>
              <a:cxnLst/>
              <a:rect l="T0" t="T1" r="T2" b="T3"/>
              <a:pathLst>
                <a:path w="377189" h="464820">
                  <a:moveTo>
                    <a:pt x="191457" y="0"/>
                  </a:moveTo>
                  <a:lnTo>
                    <a:pt x="185488" y="0"/>
                  </a:lnTo>
                  <a:lnTo>
                    <a:pt x="85996" y="22860"/>
                  </a:lnTo>
                  <a:lnTo>
                    <a:pt x="80459" y="26670"/>
                  </a:lnTo>
                  <a:lnTo>
                    <a:pt x="54652" y="74930"/>
                  </a:lnTo>
                  <a:lnTo>
                    <a:pt x="52274" y="81280"/>
                  </a:lnTo>
                  <a:lnTo>
                    <a:pt x="52001" y="87630"/>
                  </a:lnTo>
                  <a:lnTo>
                    <a:pt x="53781" y="95250"/>
                  </a:lnTo>
                  <a:lnTo>
                    <a:pt x="57560" y="101600"/>
                  </a:lnTo>
                  <a:lnTo>
                    <a:pt x="95432" y="144780"/>
                  </a:lnTo>
                  <a:lnTo>
                    <a:pt x="95584" y="148590"/>
                  </a:lnTo>
                  <a:lnTo>
                    <a:pt x="95864" y="151130"/>
                  </a:lnTo>
                  <a:lnTo>
                    <a:pt x="92130" y="151130"/>
                  </a:lnTo>
                  <a:lnTo>
                    <a:pt x="90403" y="152400"/>
                  </a:lnTo>
                  <a:lnTo>
                    <a:pt x="84199" y="157480"/>
                  </a:lnTo>
                  <a:lnTo>
                    <a:pt x="81013" y="165100"/>
                  </a:lnTo>
                  <a:lnTo>
                    <a:pt x="79839" y="172720"/>
                  </a:lnTo>
                  <a:lnTo>
                    <a:pt x="79757" y="179070"/>
                  </a:lnTo>
                  <a:lnTo>
                    <a:pt x="81639" y="207010"/>
                  </a:lnTo>
                  <a:lnTo>
                    <a:pt x="86267" y="222250"/>
                  </a:lnTo>
                  <a:lnTo>
                    <a:pt x="91646" y="229870"/>
                  </a:lnTo>
                  <a:lnTo>
                    <a:pt x="95864" y="232410"/>
                  </a:lnTo>
                  <a:lnTo>
                    <a:pt x="103052" y="232410"/>
                  </a:lnTo>
                  <a:lnTo>
                    <a:pt x="104907" y="242570"/>
                  </a:lnTo>
                  <a:lnTo>
                    <a:pt x="108397" y="252730"/>
                  </a:lnTo>
                  <a:lnTo>
                    <a:pt x="113437" y="261620"/>
                  </a:lnTo>
                  <a:lnTo>
                    <a:pt x="119943" y="270510"/>
                  </a:lnTo>
                  <a:lnTo>
                    <a:pt x="121759" y="278130"/>
                  </a:lnTo>
                  <a:lnTo>
                    <a:pt x="123131" y="287020"/>
                  </a:lnTo>
                  <a:lnTo>
                    <a:pt x="124947" y="302260"/>
                  </a:lnTo>
                  <a:lnTo>
                    <a:pt x="125353" y="308610"/>
                  </a:lnTo>
                  <a:lnTo>
                    <a:pt x="125328" y="314960"/>
                  </a:lnTo>
                  <a:lnTo>
                    <a:pt x="99750" y="341630"/>
                  </a:lnTo>
                  <a:lnTo>
                    <a:pt x="90564" y="341630"/>
                  </a:lnTo>
                  <a:lnTo>
                    <a:pt x="81487" y="342900"/>
                  </a:lnTo>
                  <a:lnTo>
                    <a:pt x="63910" y="347980"/>
                  </a:lnTo>
                  <a:lnTo>
                    <a:pt x="60558" y="349250"/>
                  </a:lnTo>
                  <a:lnTo>
                    <a:pt x="57319" y="351790"/>
                  </a:lnTo>
                  <a:lnTo>
                    <a:pt x="54170" y="353060"/>
                  </a:lnTo>
                  <a:lnTo>
                    <a:pt x="53446" y="353060"/>
                  </a:lnTo>
                  <a:lnTo>
                    <a:pt x="48183" y="356870"/>
                  </a:lnTo>
                  <a:lnTo>
                    <a:pt x="20373" y="384810"/>
                  </a:lnTo>
                  <a:lnTo>
                    <a:pt x="1007" y="435610"/>
                  </a:lnTo>
                  <a:lnTo>
                    <a:pt x="0" y="444500"/>
                  </a:lnTo>
                  <a:lnTo>
                    <a:pt x="2517" y="453390"/>
                  </a:lnTo>
                  <a:lnTo>
                    <a:pt x="8071" y="459740"/>
                  </a:lnTo>
                  <a:lnTo>
                    <a:pt x="16171" y="464820"/>
                  </a:lnTo>
                  <a:lnTo>
                    <a:pt x="353686" y="464820"/>
                  </a:lnTo>
                  <a:lnTo>
                    <a:pt x="362765" y="463550"/>
                  </a:lnTo>
                  <a:lnTo>
                    <a:pt x="370182" y="458470"/>
                  </a:lnTo>
                  <a:lnTo>
                    <a:pt x="375187" y="450850"/>
                  </a:lnTo>
                  <a:lnTo>
                    <a:pt x="375450" y="449580"/>
                  </a:lnTo>
                  <a:lnTo>
                    <a:pt x="18952" y="449580"/>
                  </a:lnTo>
                  <a:lnTo>
                    <a:pt x="15473" y="447040"/>
                  </a:lnTo>
                  <a:lnTo>
                    <a:pt x="15574" y="440690"/>
                  </a:lnTo>
                  <a:lnTo>
                    <a:pt x="15816" y="439420"/>
                  </a:lnTo>
                  <a:lnTo>
                    <a:pt x="25950" y="407670"/>
                  </a:lnTo>
                  <a:lnTo>
                    <a:pt x="27652" y="403860"/>
                  </a:lnTo>
                  <a:lnTo>
                    <a:pt x="29760" y="398780"/>
                  </a:lnTo>
                  <a:lnTo>
                    <a:pt x="35589" y="389890"/>
                  </a:lnTo>
                  <a:lnTo>
                    <a:pt x="39577" y="384810"/>
                  </a:lnTo>
                  <a:lnTo>
                    <a:pt x="44835" y="379730"/>
                  </a:lnTo>
                  <a:lnTo>
                    <a:pt x="46804" y="377190"/>
                  </a:lnTo>
                  <a:lnTo>
                    <a:pt x="62196" y="367030"/>
                  </a:lnTo>
                  <a:lnTo>
                    <a:pt x="64660" y="364490"/>
                  </a:lnTo>
                  <a:lnTo>
                    <a:pt x="67187" y="363220"/>
                  </a:lnTo>
                  <a:lnTo>
                    <a:pt x="69791" y="363220"/>
                  </a:lnTo>
                  <a:lnTo>
                    <a:pt x="84665" y="358140"/>
                  </a:lnTo>
                  <a:lnTo>
                    <a:pt x="92351" y="356870"/>
                  </a:lnTo>
                  <a:lnTo>
                    <a:pt x="124701" y="356870"/>
                  </a:lnTo>
                  <a:lnTo>
                    <a:pt x="114431" y="347980"/>
                  </a:lnTo>
                  <a:lnTo>
                    <a:pt x="134484" y="328930"/>
                  </a:lnTo>
                  <a:lnTo>
                    <a:pt x="158546" y="328930"/>
                  </a:lnTo>
                  <a:lnTo>
                    <a:pt x="140834" y="313690"/>
                  </a:lnTo>
                  <a:lnTo>
                    <a:pt x="140771" y="306070"/>
                  </a:lnTo>
                  <a:lnTo>
                    <a:pt x="140339" y="299720"/>
                  </a:lnTo>
                  <a:lnTo>
                    <a:pt x="139463" y="292100"/>
                  </a:lnTo>
                  <a:lnTo>
                    <a:pt x="139323" y="292100"/>
                  </a:lnTo>
                  <a:lnTo>
                    <a:pt x="139234" y="290830"/>
                  </a:lnTo>
                  <a:lnTo>
                    <a:pt x="162891" y="290830"/>
                  </a:lnTo>
                  <a:lnTo>
                    <a:pt x="144690" y="274320"/>
                  </a:lnTo>
                  <a:lnTo>
                    <a:pt x="130344" y="259080"/>
                  </a:lnTo>
                  <a:lnTo>
                    <a:pt x="121532" y="243840"/>
                  </a:lnTo>
                  <a:lnTo>
                    <a:pt x="118533" y="231140"/>
                  </a:lnTo>
                  <a:lnTo>
                    <a:pt x="118533" y="229870"/>
                  </a:lnTo>
                  <a:lnTo>
                    <a:pt x="119301" y="215900"/>
                  </a:lnTo>
                  <a:lnTo>
                    <a:pt x="100550" y="215900"/>
                  </a:lnTo>
                  <a:lnTo>
                    <a:pt x="98899" y="212090"/>
                  </a:lnTo>
                  <a:lnTo>
                    <a:pt x="97161" y="204470"/>
                  </a:lnTo>
                  <a:lnTo>
                    <a:pt x="95787" y="194310"/>
                  </a:lnTo>
                  <a:lnTo>
                    <a:pt x="95229" y="177800"/>
                  </a:lnTo>
                  <a:lnTo>
                    <a:pt x="94937" y="173990"/>
                  </a:lnTo>
                  <a:lnTo>
                    <a:pt x="95483" y="170180"/>
                  </a:lnTo>
                  <a:lnTo>
                    <a:pt x="96829" y="166370"/>
                  </a:lnTo>
                  <a:lnTo>
                    <a:pt x="115036" y="166370"/>
                  </a:lnTo>
                  <a:lnTo>
                    <a:pt x="112831" y="156210"/>
                  </a:lnTo>
                  <a:lnTo>
                    <a:pt x="111485" y="152400"/>
                  </a:lnTo>
                  <a:lnTo>
                    <a:pt x="110799" y="146050"/>
                  </a:lnTo>
                  <a:lnTo>
                    <a:pt x="110773" y="140970"/>
                  </a:lnTo>
                  <a:lnTo>
                    <a:pt x="110926" y="139700"/>
                  </a:lnTo>
                  <a:lnTo>
                    <a:pt x="110989" y="138430"/>
                  </a:lnTo>
                  <a:lnTo>
                    <a:pt x="188485" y="138430"/>
                  </a:lnTo>
                  <a:lnTo>
                    <a:pt x="164355" y="137160"/>
                  </a:lnTo>
                  <a:lnTo>
                    <a:pt x="143963" y="134620"/>
                  </a:lnTo>
                  <a:lnTo>
                    <a:pt x="127893" y="129540"/>
                  </a:lnTo>
                  <a:lnTo>
                    <a:pt x="116730" y="123190"/>
                  </a:lnTo>
                  <a:lnTo>
                    <a:pt x="300454" y="123190"/>
                  </a:lnTo>
                  <a:lnTo>
                    <a:pt x="301568" y="121920"/>
                  </a:lnTo>
                  <a:lnTo>
                    <a:pt x="96829" y="121920"/>
                  </a:lnTo>
                  <a:lnTo>
                    <a:pt x="69295" y="90170"/>
                  </a:lnTo>
                  <a:lnTo>
                    <a:pt x="67174" y="88900"/>
                  </a:lnTo>
                  <a:lnTo>
                    <a:pt x="66793" y="85090"/>
                  </a:lnTo>
                  <a:lnTo>
                    <a:pt x="92016" y="38100"/>
                  </a:lnTo>
                  <a:lnTo>
                    <a:pt x="93857" y="36829"/>
                  </a:lnTo>
                  <a:lnTo>
                    <a:pt x="96003" y="36829"/>
                  </a:lnTo>
                  <a:lnTo>
                    <a:pt x="183252" y="16510"/>
                  </a:lnTo>
                  <a:lnTo>
                    <a:pt x="186681" y="15240"/>
                  </a:lnTo>
                  <a:lnTo>
                    <a:pt x="257856" y="15240"/>
                  </a:lnTo>
                  <a:lnTo>
                    <a:pt x="191457" y="0"/>
                  </a:lnTo>
                  <a:close/>
                </a:path>
                <a:path w="377189" h="464820">
                  <a:moveTo>
                    <a:pt x="124701" y="356870"/>
                  </a:moveTo>
                  <a:lnTo>
                    <a:pt x="100131" y="356870"/>
                  </a:lnTo>
                  <a:lnTo>
                    <a:pt x="152112" y="401320"/>
                  </a:lnTo>
                  <a:lnTo>
                    <a:pt x="170921" y="420370"/>
                  </a:lnTo>
                  <a:lnTo>
                    <a:pt x="152988" y="449580"/>
                  </a:lnTo>
                  <a:lnTo>
                    <a:pt x="171124" y="449580"/>
                  </a:lnTo>
                  <a:lnTo>
                    <a:pt x="182986" y="430530"/>
                  </a:lnTo>
                  <a:lnTo>
                    <a:pt x="212274" y="430530"/>
                  </a:lnTo>
                  <a:lnTo>
                    <a:pt x="206036" y="420370"/>
                  </a:lnTo>
                  <a:lnTo>
                    <a:pt x="211052" y="415290"/>
                  </a:lnTo>
                  <a:lnTo>
                    <a:pt x="188485" y="415290"/>
                  </a:lnTo>
                  <a:lnTo>
                    <a:pt x="168393" y="394970"/>
                  </a:lnTo>
                  <a:lnTo>
                    <a:pt x="179000" y="384810"/>
                  </a:lnTo>
                  <a:lnTo>
                    <a:pt x="156976" y="384810"/>
                  </a:lnTo>
                  <a:lnTo>
                    <a:pt x="124701" y="356870"/>
                  </a:lnTo>
                  <a:close/>
                </a:path>
                <a:path w="377189" h="464820">
                  <a:moveTo>
                    <a:pt x="212274" y="430530"/>
                  </a:moveTo>
                  <a:lnTo>
                    <a:pt x="193958" y="430530"/>
                  </a:lnTo>
                  <a:lnTo>
                    <a:pt x="205833" y="449580"/>
                  </a:lnTo>
                  <a:lnTo>
                    <a:pt x="223969" y="449580"/>
                  </a:lnTo>
                  <a:lnTo>
                    <a:pt x="212274" y="430530"/>
                  </a:lnTo>
                  <a:close/>
                </a:path>
                <a:path w="377189" h="464820">
                  <a:moveTo>
                    <a:pt x="328772" y="356870"/>
                  </a:moveTo>
                  <a:lnTo>
                    <a:pt x="284599" y="356870"/>
                  </a:lnTo>
                  <a:lnTo>
                    <a:pt x="292279" y="358140"/>
                  </a:lnTo>
                  <a:lnTo>
                    <a:pt x="307141" y="363220"/>
                  </a:lnTo>
                  <a:lnTo>
                    <a:pt x="309757" y="363220"/>
                  </a:lnTo>
                  <a:lnTo>
                    <a:pt x="312297" y="364490"/>
                  </a:lnTo>
                  <a:lnTo>
                    <a:pt x="314748" y="367030"/>
                  </a:lnTo>
                  <a:lnTo>
                    <a:pt x="330141" y="377190"/>
                  </a:lnTo>
                  <a:lnTo>
                    <a:pt x="332109" y="379730"/>
                  </a:lnTo>
                  <a:lnTo>
                    <a:pt x="337367" y="384810"/>
                  </a:lnTo>
                  <a:lnTo>
                    <a:pt x="341380" y="389890"/>
                  </a:lnTo>
                  <a:lnTo>
                    <a:pt x="347133" y="398780"/>
                  </a:lnTo>
                  <a:lnTo>
                    <a:pt x="349203" y="403860"/>
                  </a:lnTo>
                  <a:lnTo>
                    <a:pt x="350880" y="407670"/>
                  </a:lnTo>
                  <a:lnTo>
                    <a:pt x="362437" y="444500"/>
                  </a:lnTo>
                  <a:lnTo>
                    <a:pt x="360163" y="448310"/>
                  </a:lnTo>
                  <a:lnTo>
                    <a:pt x="355287" y="449580"/>
                  </a:lnTo>
                  <a:lnTo>
                    <a:pt x="375450" y="449580"/>
                  </a:lnTo>
                  <a:lnTo>
                    <a:pt x="377029" y="441960"/>
                  </a:lnTo>
                  <a:lnTo>
                    <a:pt x="377029" y="439420"/>
                  </a:lnTo>
                  <a:lnTo>
                    <a:pt x="365548" y="402590"/>
                  </a:lnTo>
                  <a:lnTo>
                    <a:pt x="343793" y="368300"/>
                  </a:lnTo>
                  <a:lnTo>
                    <a:pt x="333901" y="360680"/>
                  </a:lnTo>
                  <a:lnTo>
                    <a:pt x="328772" y="356870"/>
                  </a:lnTo>
                  <a:close/>
                </a:path>
                <a:path w="377189" h="464820">
                  <a:moveTo>
                    <a:pt x="193958" y="430530"/>
                  </a:moveTo>
                  <a:lnTo>
                    <a:pt x="182986" y="430530"/>
                  </a:lnTo>
                  <a:lnTo>
                    <a:pt x="186516" y="431800"/>
                  </a:lnTo>
                  <a:lnTo>
                    <a:pt x="190428" y="431800"/>
                  </a:lnTo>
                  <a:lnTo>
                    <a:pt x="193958" y="430530"/>
                  </a:lnTo>
                  <a:close/>
                </a:path>
                <a:path w="377189" h="464820">
                  <a:moveTo>
                    <a:pt x="211176" y="375920"/>
                  </a:moveTo>
                  <a:lnTo>
                    <a:pt x="188282" y="375920"/>
                  </a:lnTo>
                  <a:lnTo>
                    <a:pt x="208373" y="396240"/>
                  </a:lnTo>
                  <a:lnTo>
                    <a:pt x="188485" y="415290"/>
                  </a:lnTo>
                  <a:lnTo>
                    <a:pt x="211052" y="415290"/>
                  </a:lnTo>
                  <a:lnTo>
                    <a:pt x="224845" y="401320"/>
                  </a:lnTo>
                  <a:lnTo>
                    <a:pt x="244152" y="384810"/>
                  </a:lnTo>
                  <a:lnTo>
                    <a:pt x="219955" y="384810"/>
                  </a:lnTo>
                  <a:lnTo>
                    <a:pt x="211176" y="375920"/>
                  </a:lnTo>
                  <a:close/>
                </a:path>
                <a:path w="377189" h="464820">
                  <a:moveTo>
                    <a:pt x="158546" y="328930"/>
                  </a:moveTo>
                  <a:lnTo>
                    <a:pt x="134484" y="328930"/>
                  </a:lnTo>
                  <a:lnTo>
                    <a:pt x="177042" y="364490"/>
                  </a:lnTo>
                  <a:lnTo>
                    <a:pt x="156976" y="384810"/>
                  </a:lnTo>
                  <a:lnTo>
                    <a:pt x="179000" y="384810"/>
                  </a:lnTo>
                  <a:lnTo>
                    <a:pt x="188282" y="375920"/>
                  </a:lnTo>
                  <a:lnTo>
                    <a:pt x="211176" y="375920"/>
                  </a:lnTo>
                  <a:lnTo>
                    <a:pt x="199889" y="364490"/>
                  </a:lnTo>
                  <a:lnTo>
                    <a:pt x="212056" y="354330"/>
                  </a:lnTo>
                  <a:lnTo>
                    <a:pt x="188066" y="354330"/>
                  </a:lnTo>
                  <a:lnTo>
                    <a:pt x="158546" y="328930"/>
                  </a:lnTo>
                  <a:close/>
                </a:path>
                <a:path w="377189" h="464820">
                  <a:moveTo>
                    <a:pt x="265014" y="328930"/>
                  </a:moveTo>
                  <a:lnTo>
                    <a:pt x="242472" y="328930"/>
                  </a:lnTo>
                  <a:lnTo>
                    <a:pt x="262526" y="347980"/>
                  </a:lnTo>
                  <a:lnTo>
                    <a:pt x="219955" y="384810"/>
                  </a:lnTo>
                  <a:lnTo>
                    <a:pt x="244152" y="384810"/>
                  </a:lnTo>
                  <a:lnTo>
                    <a:pt x="276826" y="356870"/>
                  </a:lnTo>
                  <a:lnTo>
                    <a:pt x="328772" y="356870"/>
                  </a:lnTo>
                  <a:lnTo>
                    <a:pt x="323524" y="353060"/>
                  </a:lnTo>
                  <a:lnTo>
                    <a:pt x="322787" y="353060"/>
                  </a:lnTo>
                  <a:lnTo>
                    <a:pt x="319650" y="351790"/>
                  </a:lnTo>
                  <a:lnTo>
                    <a:pt x="316374" y="349250"/>
                  </a:lnTo>
                  <a:lnTo>
                    <a:pt x="313021" y="347980"/>
                  </a:lnTo>
                  <a:lnTo>
                    <a:pt x="295455" y="342900"/>
                  </a:lnTo>
                  <a:lnTo>
                    <a:pt x="286380" y="341630"/>
                  </a:lnTo>
                  <a:lnTo>
                    <a:pt x="277194" y="341630"/>
                  </a:lnTo>
                  <a:lnTo>
                    <a:pt x="265014" y="328930"/>
                  </a:lnTo>
                  <a:close/>
                </a:path>
                <a:path w="377189" h="464820">
                  <a:moveTo>
                    <a:pt x="188282" y="353060"/>
                  </a:moveTo>
                  <a:lnTo>
                    <a:pt x="188066" y="354330"/>
                  </a:lnTo>
                  <a:lnTo>
                    <a:pt x="188663" y="354330"/>
                  </a:lnTo>
                  <a:lnTo>
                    <a:pt x="188282" y="353060"/>
                  </a:lnTo>
                  <a:close/>
                </a:path>
                <a:path w="377189" h="464820">
                  <a:moveTo>
                    <a:pt x="253366" y="290830"/>
                  </a:moveTo>
                  <a:lnTo>
                    <a:pt x="237723" y="290830"/>
                  </a:lnTo>
                  <a:lnTo>
                    <a:pt x="237634" y="292100"/>
                  </a:lnTo>
                  <a:lnTo>
                    <a:pt x="237494" y="292100"/>
                  </a:lnTo>
                  <a:lnTo>
                    <a:pt x="236618" y="299720"/>
                  </a:lnTo>
                  <a:lnTo>
                    <a:pt x="236186" y="306070"/>
                  </a:lnTo>
                  <a:lnTo>
                    <a:pt x="236135" y="313690"/>
                  </a:lnTo>
                  <a:lnTo>
                    <a:pt x="188663" y="354330"/>
                  </a:lnTo>
                  <a:lnTo>
                    <a:pt x="212056" y="354330"/>
                  </a:lnTo>
                  <a:lnTo>
                    <a:pt x="242472" y="328930"/>
                  </a:lnTo>
                  <a:lnTo>
                    <a:pt x="265014" y="328930"/>
                  </a:lnTo>
                  <a:lnTo>
                    <a:pt x="251616" y="314960"/>
                  </a:lnTo>
                  <a:lnTo>
                    <a:pt x="251604" y="308610"/>
                  </a:lnTo>
                  <a:lnTo>
                    <a:pt x="252023" y="302260"/>
                  </a:lnTo>
                  <a:lnTo>
                    <a:pt x="253366" y="290830"/>
                  </a:lnTo>
                  <a:close/>
                </a:path>
                <a:path w="377189" h="464820">
                  <a:moveTo>
                    <a:pt x="162891" y="290830"/>
                  </a:moveTo>
                  <a:lnTo>
                    <a:pt x="139234" y="290830"/>
                  </a:lnTo>
                  <a:lnTo>
                    <a:pt x="143920" y="294640"/>
                  </a:lnTo>
                  <a:lnTo>
                    <a:pt x="148899" y="299720"/>
                  </a:lnTo>
                  <a:lnTo>
                    <a:pt x="154500" y="303530"/>
                  </a:lnTo>
                  <a:lnTo>
                    <a:pt x="170683" y="313690"/>
                  </a:lnTo>
                  <a:lnTo>
                    <a:pt x="188467" y="316230"/>
                  </a:lnTo>
                  <a:lnTo>
                    <a:pt x="206254" y="313690"/>
                  </a:lnTo>
                  <a:lnTo>
                    <a:pt x="222445" y="304800"/>
                  </a:lnTo>
                  <a:lnTo>
                    <a:pt x="226645" y="300990"/>
                  </a:lnTo>
                  <a:lnTo>
                    <a:pt x="188466" y="300990"/>
                  </a:lnTo>
                  <a:lnTo>
                    <a:pt x="175811" y="298450"/>
                  </a:lnTo>
                  <a:lnTo>
                    <a:pt x="164291" y="292100"/>
                  </a:lnTo>
                  <a:lnTo>
                    <a:pt x="162891" y="290830"/>
                  </a:lnTo>
                  <a:close/>
                </a:path>
                <a:path w="377189" h="464820">
                  <a:moveTo>
                    <a:pt x="300454" y="123190"/>
                  </a:moveTo>
                  <a:lnTo>
                    <a:pt x="260202" y="123190"/>
                  </a:lnTo>
                  <a:lnTo>
                    <a:pt x="249033" y="129540"/>
                  </a:lnTo>
                  <a:lnTo>
                    <a:pt x="232968" y="134620"/>
                  </a:lnTo>
                  <a:lnTo>
                    <a:pt x="212590" y="138430"/>
                  </a:lnTo>
                  <a:lnTo>
                    <a:pt x="265967" y="138430"/>
                  </a:lnTo>
                  <a:lnTo>
                    <a:pt x="266018" y="139700"/>
                  </a:lnTo>
                  <a:lnTo>
                    <a:pt x="266183" y="140970"/>
                  </a:lnTo>
                  <a:lnTo>
                    <a:pt x="266158" y="146050"/>
                  </a:lnTo>
                  <a:lnTo>
                    <a:pt x="265472" y="151130"/>
                  </a:lnTo>
                  <a:lnTo>
                    <a:pt x="264139" y="156210"/>
                  </a:lnTo>
                  <a:lnTo>
                    <a:pt x="260271" y="173990"/>
                  </a:lnTo>
                  <a:lnTo>
                    <a:pt x="257987" y="191770"/>
                  </a:lnTo>
                  <a:lnTo>
                    <a:pt x="257297" y="209550"/>
                  </a:lnTo>
                  <a:lnTo>
                    <a:pt x="258411" y="229870"/>
                  </a:lnTo>
                  <a:lnTo>
                    <a:pt x="258411" y="231140"/>
                  </a:lnTo>
                  <a:lnTo>
                    <a:pt x="232243" y="274320"/>
                  </a:lnTo>
                  <a:lnTo>
                    <a:pt x="201121" y="298450"/>
                  </a:lnTo>
                  <a:lnTo>
                    <a:pt x="188466" y="300990"/>
                  </a:lnTo>
                  <a:lnTo>
                    <a:pt x="226645" y="300990"/>
                  </a:lnTo>
                  <a:lnTo>
                    <a:pt x="228045" y="299720"/>
                  </a:lnTo>
                  <a:lnTo>
                    <a:pt x="233024" y="294640"/>
                  </a:lnTo>
                  <a:lnTo>
                    <a:pt x="237723" y="290830"/>
                  </a:lnTo>
                  <a:lnTo>
                    <a:pt x="253366" y="290830"/>
                  </a:lnTo>
                  <a:lnTo>
                    <a:pt x="253814" y="287020"/>
                  </a:lnTo>
                  <a:lnTo>
                    <a:pt x="255211" y="278130"/>
                  </a:lnTo>
                  <a:lnTo>
                    <a:pt x="257001" y="270510"/>
                  </a:lnTo>
                  <a:lnTo>
                    <a:pt x="263507" y="261620"/>
                  </a:lnTo>
                  <a:lnTo>
                    <a:pt x="268549" y="252730"/>
                  </a:lnTo>
                  <a:lnTo>
                    <a:pt x="272042" y="242570"/>
                  </a:lnTo>
                  <a:lnTo>
                    <a:pt x="273905" y="232410"/>
                  </a:lnTo>
                  <a:lnTo>
                    <a:pt x="281093" y="232410"/>
                  </a:lnTo>
                  <a:lnTo>
                    <a:pt x="285309" y="229870"/>
                  </a:lnTo>
                  <a:lnTo>
                    <a:pt x="290683" y="222250"/>
                  </a:lnTo>
                  <a:lnTo>
                    <a:pt x="292610" y="215900"/>
                  </a:lnTo>
                  <a:lnTo>
                    <a:pt x="275188" y="215900"/>
                  </a:lnTo>
                  <a:lnTo>
                    <a:pt x="274070" y="214630"/>
                  </a:lnTo>
                  <a:lnTo>
                    <a:pt x="273079" y="213360"/>
                  </a:lnTo>
                  <a:lnTo>
                    <a:pt x="273109" y="201930"/>
                  </a:lnTo>
                  <a:lnTo>
                    <a:pt x="273862" y="190500"/>
                  </a:lnTo>
                  <a:lnTo>
                    <a:pt x="275332" y="179070"/>
                  </a:lnTo>
                  <a:lnTo>
                    <a:pt x="277512" y="167640"/>
                  </a:lnTo>
                  <a:lnTo>
                    <a:pt x="278312" y="167640"/>
                  </a:lnTo>
                  <a:lnTo>
                    <a:pt x="279175" y="166370"/>
                  </a:lnTo>
                  <a:lnTo>
                    <a:pt x="296127" y="166370"/>
                  </a:lnTo>
                  <a:lnTo>
                    <a:pt x="295932" y="165100"/>
                  </a:lnTo>
                  <a:lnTo>
                    <a:pt x="292746" y="157480"/>
                  </a:lnTo>
                  <a:lnTo>
                    <a:pt x="286541" y="152400"/>
                  </a:lnTo>
                  <a:lnTo>
                    <a:pt x="284827" y="151130"/>
                  </a:lnTo>
                  <a:lnTo>
                    <a:pt x="281106" y="151130"/>
                  </a:lnTo>
                  <a:lnTo>
                    <a:pt x="281360" y="148590"/>
                  </a:lnTo>
                  <a:lnTo>
                    <a:pt x="281423" y="146050"/>
                  </a:lnTo>
                  <a:lnTo>
                    <a:pt x="281525" y="144780"/>
                  </a:lnTo>
                  <a:lnTo>
                    <a:pt x="300454" y="123190"/>
                  </a:lnTo>
                  <a:close/>
                </a:path>
                <a:path w="377189" h="464820">
                  <a:moveTo>
                    <a:pt x="115036" y="166370"/>
                  </a:moveTo>
                  <a:lnTo>
                    <a:pt x="97769" y="166370"/>
                  </a:lnTo>
                  <a:lnTo>
                    <a:pt x="98632" y="167640"/>
                  </a:lnTo>
                  <a:lnTo>
                    <a:pt x="99432" y="167640"/>
                  </a:lnTo>
                  <a:lnTo>
                    <a:pt x="101625" y="179070"/>
                  </a:lnTo>
                  <a:lnTo>
                    <a:pt x="103098" y="190500"/>
                  </a:lnTo>
                  <a:lnTo>
                    <a:pt x="103849" y="201930"/>
                  </a:lnTo>
                  <a:lnTo>
                    <a:pt x="103877" y="213360"/>
                  </a:lnTo>
                  <a:lnTo>
                    <a:pt x="102874" y="214630"/>
                  </a:lnTo>
                  <a:lnTo>
                    <a:pt x="101769" y="215900"/>
                  </a:lnTo>
                  <a:lnTo>
                    <a:pt x="119301" y="215900"/>
                  </a:lnTo>
                  <a:lnTo>
                    <a:pt x="119510" y="212090"/>
                  </a:lnTo>
                  <a:lnTo>
                    <a:pt x="119454" y="204470"/>
                  </a:lnTo>
                  <a:lnTo>
                    <a:pt x="118965" y="191770"/>
                  </a:lnTo>
                  <a:lnTo>
                    <a:pt x="116690" y="173990"/>
                  </a:lnTo>
                  <a:lnTo>
                    <a:pt x="115036" y="166370"/>
                  </a:lnTo>
                  <a:close/>
                </a:path>
                <a:path w="377189" h="464820">
                  <a:moveTo>
                    <a:pt x="296127" y="166370"/>
                  </a:moveTo>
                  <a:lnTo>
                    <a:pt x="280128" y="166370"/>
                  </a:lnTo>
                  <a:lnTo>
                    <a:pt x="281474" y="170180"/>
                  </a:lnTo>
                  <a:lnTo>
                    <a:pt x="282008" y="173990"/>
                  </a:lnTo>
                  <a:lnTo>
                    <a:pt x="281728" y="177800"/>
                  </a:lnTo>
                  <a:lnTo>
                    <a:pt x="281170" y="194310"/>
                  </a:lnTo>
                  <a:lnTo>
                    <a:pt x="279798" y="204470"/>
                  </a:lnTo>
                  <a:lnTo>
                    <a:pt x="278063" y="212090"/>
                  </a:lnTo>
                  <a:lnTo>
                    <a:pt x="276420" y="215900"/>
                  </a:lnTo>
                  <a:lnTo>
                    <a:pt x="292610" y="215900"/>
                  </a:lnTo>
                  <a:lnTo>
                    <a:pt x="295307" y="207010"/>
                  </a:lnTo>
                  <a:lnTo>
                    <a:pt x="297188" y="179070"/>
                  </a:lnTo>
                  <a:lnTo>
                    <a:pt x="297105" y="172720"/>
                  </a:lnTo>
                  <a:lnTo>
                    <a:pt x="296127" y="166370"/>
                  </a:lnTo>
                  <a:close/>
                </a:path>
                <a:path w="377189" h="464820">
                  <a:moveTo>
                    <a:pt x="265967" y="138430"/>
                  </a:moveTo>
                  <a:lnTo>
                    <a:pt x="110989" y="138430"/>
                  </a:lnTo>
                  <a:lnTo>
                    <a:pt x="125491" y="144780"/>
                  </a:lnTo>
                  <a:lnTo>
                    <a:pt x="143708" y="149860"/>
                  </a:lnTo>
                  <a:lnTo>
                    <a:pt x="164939" y="153670"/>
                  </a:lnTo>
                  <a:lnTo>
                    <a:pt x="188485" y="154940"/>
                  </a:lnTo>
                  <a:lnTo>
                    <a:pt x="212020" y="153670"/>
                  </a:lnTo>
                  <a:lnTo>
                    <a:pt x="233251" y="149860"/>
                  </a:lnTo>
                  <a:lnTo>
                    <a:pt x="251469" y="144780"/>
                  </a:lnTo>
                  <a:lnTo>
                    <a:pt x="265967" y="138430"/>
                  </a:lnTo>
                  <a:close/>
                </a:path>
                <a:path w="377189" h="464820">
                  <a:moveTo>
                    <a:pt x="278248" y="107950"/>
                  </a:moveTo>
                  <a:lnTo>
                    <a:pt x="98696" y="107950"/>
                  </a:lnTo>
                  <a:lnTo>
                    <a:pt x="95229" y="111760"/>
                  </a:lnTo>
                  <a:lnTo>
                    <a:pt x="95343" y="116840"/>
                  </a:lnTo>
                  <a:lnTo>
                    <a:pt x="95457" y="118110"/>
                  </a:lnTo>
                  <a:lnTo>
                    <a:pt x="95991" y="120650"/>
                  </a:lnTo>
                  <a:lnTo>
                    <a:pt x="96829" y="121920"/>
                  </a:lnTo>
                  <a:lnTo>
                    <a:pt x="280699" y="121920"/>
                  </a:lnTo>
                  <a:lnTo>
                    <a:pt x="281195" y="120650"/>
                  </a:lnTo>
                  <a:lnTo>
                    <a:pt x="281525" y="119380"/>
                  </a:lnTo>
                  <a:lnTo>
                    <a:pt x="281728" y="116840"/>
                  </a:lnTo>
                  <a:lnTo>
                    <a:pt x="281728" y="111760"/>
                  </a:lnTo>
                  <a:lnTo>
                    <a:pt x="278248" y="107950"/>
                  </a:lnTo>
                  <a:close/>
                </a:path>
                <a:path w="377189" h="464820">
                  <a:moveTo>
                    <a:pt x="257856" y="15240"/>
                  </a:moveTo>
                  <a:lnTo>
                    <a:pt x="190263" y="15240"/>
                  </a:lnTo>
                  <a:lnTo>
                    <a:pt x="193717" y="16510"/>
                  </a:lnTo>
                  <a:lnTo>
                    <a:pt x="283087" y="36829"/>
                  </a:lnTo>
                  <a:lnTo>
                    <a:pt x="284929" y="38100"/>
                  </a:lnTo>
                  <a:lnTo>
                    <a:pt x="308639" y="82550"/>
                  </a:lnTo>
                  <a:lnTo>
                    <a:pt x="310163" y="85090"/>
                  </a:lnTo>
                  <a:lnTo>
                    <a:pt x="309770" y="88900"/>
                  </a:lnTo>
                  <a:lnTo>
                    <a:pt x="280699" y="121920"/>
                  </a:lnTo>
                  <a:lnTo>
                    <a:pt x="301568" y="121920"/>
                  </a:lnTo>
                  <a:lnTo>
                    <a:pt x="319384" y="101600"/>
                  </a:lnTo>
                  <a:lnTo>
                    <a:pt x="323158" y="95250"/>
                  </a:lnTo>
                  <a:lnTo>
                    <a:pt x="324940" y="87630"/>
                  </a:lnTo>
                  <a:lnTo>
                    <a:pt x="324674" y="81280"/>
                  </a:lnTo>
                  <a:lnTo>
                    <a:pt x="322305" y="74930"/>
                  </a:lnTo>
                  <a:lnTo>
                    <a:pt x="296486" y="26670"/>
                  </a:lnTo>
                  <a:lnTo>
                    <a:pt x="290936" y="22860"/>
                  </a:lnTo>
                  <a:lnTo>
                    <a:pt x="257856" y="1524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83" name="object 70"/>
            <p:cNvSpPr>
              <a:spLocks noChangeArrowheads="1"/>
            </p:cNvSpPr>
            <p:nvPr/>
          </p:nvSpPr>
          <p:spPr bwMode="auto">
            <a:xfrm>
              <a:off x="4088439" y="4817139"/>
              <a:ext cx="54610" cy="62230"/>
            </a:xfrm>
            <a:custGeom>
              <a:avLst/>
              <a:gdLst>
                <a:gd name="T0" fmla="*/ 0 w 54610"/>
                <a:gd name="T1" fmla="*/ 0 h 62229"/>
                <a:gd name="T2" fmla="*/ 54610 w 54610"/>
                <a:gd name="T3" fmla="*/ 62229 h 62229"/>
              </a:gdLst>
              <a:ahLst/>
              <a:cxnLst/>
              <a:rect l="T0" t="T1" r="T2" b="T3"/>
              <a:pathLst>
                <a:path w="54610" h="62229">
                  <a:moveTo>
                    <a:pt x="38849" y="0"/>
                  </a:moveTo>
                  <a:lnTo>
                    <a:pt x="6972" y="12"/>
                  </a:lnTo>
                  <a:lnTo>
                    <a:pt x="12" y="6972"/>
                  </a:lnTo>
                  <a:lnTo>
                    <a:pt x="0" y="34975"/>
                  </a:lnTo>
                  <a:lnTo>
                    <a:pt x="2148" y="45557"/>
                  </a:lnTo>
                  <a:lnTo>
                    <a:pt x="7977" y="54202"/>
                  </a:lnTo>
                  <a:lnTo>
                    <a:pt x="16618" y="60034"/>
                  </a:lnTo>
                  <a:lnTo>
                    <a:pt x="27203" y="62179"/>
                  </a:lnTo>
                  <a:lnTo>
                    <a:pt x="37790" y="60034"/>
                  </a:lnTo>
                  <a:lnTo>
                    <a:pt x="46434" y="54202"/>
                  </a:lnTo>
                  <a:lnTo>
                    <a:pt x="51537" y="46634"/>
                  </a:lnTo>
                  <a:lnTo>
                    <a:pt x="20764" y="46634"/>
                  </a:lnTo>
                  <a:lnTo>
                    <a:pt x="15544" y="41414"/>
                  </a:lnTo>
                  <a:lnTo>
                    <a:pt x="15544" y="15557"/>
                  </a:lnTo>
                  <a:lnTo>
                    <a:pt x="54406" y="15557"/>
                  </a:lnTo>
                  <a:lnTo>
                    <a:pt x="54406" y="6972"/>
                  </a:lnTo>
                  <a:lnTo>
                    <a:pt x="47447" y="12"/>
                  </a:lnTo>
                  <a:lnTo>
                    <a:pt x="38849" y="0"/>
                  </a:lnTo>
                  <a:close/>
                </a:path>
                <a:path w="54610" h="62229">
                  <a:moveTo>
                    <a:pt x="54406" y="15557"/>
                  </a:moveTo>
                  <a:lnTo>
                    <a:pt x="38849" y="15557"/>
                  </a:lnTo>
                  <a:lnTo>
                    <a:pt x="38849" y="41414"/>
                  </a:lnTo>
                  <a:lnTo>
                    <a:pt x="33642" y="46634"/>
                  </a:lnTo>
                  <a:lnTo>
                    <a:pt x="51537" y="46634"/>
                  </a:lnTo>
                  <a:lnTo>
                    <a:pt x="52263" y="45557"/>
                  </a:lnTo>
                  <a:lnTo>
                    <a:pt x="54406" y="34975"/>
                  </a:lnTo>
                  <a:lnTo>
                    <a:pt x="54406" y="15557"/>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84" name="object 71"/>
            <p:cNvSpPr>
              <a:spLocks noChangeArrowheads="1"/>
            </p:cNvSpPr>
            <p:nvPr/>
          </p:nvSpPr>
          <p:spPr bwMode="auto">
            <a:xfrm>
              <a:off x="4002963" y="4475207"/>
              <a:ext cx="46990" cy="54610"/>
            </a:xfrm>
            <a:custGeom>
              <a:avLst/>
              <a:gdLst>
                <a:gd name="T0" fmla="*/ 0 w 46989"/>
                <a:gd name="T1" fmla="*/ 0 h 54610"/>
                <a:gd name="T2" fmla="*/ 46989 w 46989"/>
                <a:gd name="T3" fmla="*/ 54610 h 54610"/>
              </a:gdLst>
              <a:ahLst/>
              <a:cxnLst/>
              <a:rect l="T0" t="T1" r="T2" b="T3"/>
              <a:pathLst>
                <a:path w="46989" h="54610">
                  <a:moveTo>
                    <a:pt x="31089" y="0"/>
                  </a:moveTo>
                  <a:lnTo>
                    <a:pt x="15544" y="0"/>
                  </a:lnTo>
                  <a:lnTo>
                    <a:pt x="6959" y="25"/>
                  </a:lnTo>
                  <a:lnTo>
                    <a:pt x="0" y="6972"/>
                  </a:lnTo>
                  <a:lnTo>
                    <a:pt x="0" y="31102"/>
                  </a:lnTo>
                  <a:lnTo>
                    <a:pt x="1834" y="40171"/>
                  </a:lnTo>
                  <a:lnTo>
                    <a:pt x="6834" y="47580"/>
                  </a:lnTo>
                  <a:lnTo>
                    <a:pt x="14246" y="52579"/>
                  </a:lnTo>
                  <a:lnTo>
                    <a:pt x="23317" y="54419"/>
                  </a:lnTo>
                  <a:lnTo>
                    <a:pt x="32384" y="52579"/>
                  </a:lnTo>
                  <a:lnTo>
                    <a:pt x="39789" y="47580"/>
                  </a:lnTo>
                  <a:lnTo>
                    <a:pt x="44784" y="40171"/>
                  </a:lnTo>
                  <a:lnTo>
                    <a:pt x="45046" y="38874"/>
                  </a:lnTo>
                  <a:lnTo>
                    <a:pt x="19011" y="38874"/>
                  </a:lnTo>
                  <a:lnTo>
                    <a:pt x="15544" y="35394"/>
                  </a:lnTo>
                  <a:lnTo>
                    <a:pt x="15544" y="15557"/>
                  </a:lnTo>
                  <a:lnTo>
                    <a:pt x="46613" y="15557"/>
                  </a:lnTo>
                  <a:lnTo>
                    <a:pt x="46608" y="6972"/>
                  </a:lnTo>
                  <a:lnTo>
                    <a:pt x="39662" y="25"/>
                  </a:lnTo>
                  <a:lnTo>
                    <a:pt x="31089" y="0"/>
                  </a:lnTo>
                  <a:close/>
                </a:path>
                <a:path w="46989" h="54610">
                  <a:moveTo>
                    <a:pt x="46613" y="15557"/>
                  </a:moveTo>
                  <a:lnTo>
                    <a:pt x="31089" y="15557"/>
                  </a:lnTo>
                  <a:lnTo>
                    <a:pt x="31089" y="35394"/>
                  </a:lnTo>
                  <a:lnTo>
                    <a:pt x="27609" y="38874"/>
                  </a:lnTo>
                  <a:lnTo>
                    <a:pt x="45046" y="38874"/>
                  </a:lnTo>
                  <a:lnTo>
                    <a:pt x="46621" y="31102"/>
                  </a:lnTo>
                  <a:lnTo>
                    <a:pt x="46613" y="15557"/>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85" name="object 72"/>
            <p:cNvSpPr>
              <a:spLocks noChangeArrowheads="1"/>
            </p:cNvSpPr>
            <p:nvPr/>
          </p:nvSpPr>
          <p:spPr bwMode="auto">
            <a:xfrm>
              <a:off x="3756206" y="4731569"/>
              <a:ext cx="292100" cy="292100"/>
            </a:xfrm>
            <a:custGeom>
              <a:avLst/>
              <a:gdLst>
                <a:gd name="T0" fmla="*/ 0 w 292100"/>
                <a:gd name="T1" fmla="*/ 0 h 292100"/>
                <a:gd name="T2" fmla="*/ 292100 w 292100"/>
                <a:gd name="T3" fmla="*/ 292100 h 292100"/>
              </a:gdLst>
              <a:ahLst/>
              <a:cxnLst/>
              <a:rect l="T0" t="T1" r="T2" b="T3"/>
              <a:pathLst>
                <a:path w="292100" h="292100">
                  <a:moveTo>
                    <a:pt x="88684" y="0"/>
                  </a:moveTo>
                  <a:lnTo>
                    <a:pt x="0" y="88671"/>
                  </a:lnTo>
                  <a:lnTo>
                    <a:pt x="203377" y="292049"/>
                  </a:lnTo>
                  <a:lnTo>
                    <a:pt x="292049" y="203377"/>
                  </a:lnTo>
                  <a:lnTo>
                    <a:pt x="88684" y="0"/>
                  </a:lnTo>
                  <a:close/>
                </a:path>
              </a:pathLst>
            </a:custGeom>
            <a:solidFill>
              <a:srgbClr val="FFFFFF"/>
            </a:solidFill>
            <a:ln w="9525">
              <a:noFill/>
              <a:miter lim="800000"/>
              <a:headEnd/>
              <a:tailEnd/>
            </a:ln>
          </p:spPr>
          <p:txBody>
            <a:bodyPr lIns="0" tIns="0" rIns="0" bIns="0"/>
            <a:lstStyle/>
            <a:p>
              <a:endParaRPr lang="ru-RU">
                <a:latin typeface="Calibri" pitchFamily="34" charset="0"/>
              </a:endParaRPr>
            </a:p>
          </p:txBody>
        </p:sp>
        <p:sp>
          <p:nvSpPr>
            <p:cNvPr id="45086" name="object 73"/>
            <p:cNvSpPr>
              <a:spLocks noChangeArrowheads="1"/>
            </p:cNvSpPr>
            <p:nvPr/>
          </p:nvSpPr>
          <p:spPr bwMode="auto">
            <a:xfrm>
              <a:off x="3518803" y="4402182"/>
              <a:ext cx="433070" cy="566420"/>
            </a:xfrm>
            <a:custGeom>
              <a:avLst/>
              <a:gdLst>
                <a:gd name="T0" fmla="*/ 0 w 433070"/>
                <a:gd name="T1" fmla="*/ 0 h 566420"/>
                <a:gd name="T2" fmla="*/ 433070 w 433070"/>
                <a:gd name="T3" fmla="*/ 566420 h 566420"/>
              </a:gdLst>
              <a:ahLst/>
              <a:cxnLst/>
              <a:rect l="T0" t="T1" r="T2" b="T3"/>
              <a:pathLst>
                <a:path w="433070" h="566420">
                  <a:moveTo>
                    <a:pt x="335726" y="370852"/>
                  </a:moveTo>
                  <a:lnTo>
                    <a:pt x="290245" y="370852"/>
                  </a:lnTo>
                  <a:lnTo>
                    <a:pt x="325628" y="559396"/>
                  </a:lnTo>
                  <a:lnTo>
                    <a:pt x="326529" y="561098"/>
                  </a:lnTo>
                  <a:lnTo>
                    <a:pt x="327901" y="562432"/>
                  </a:lnTo>
                  <a:lnTo>
                    <a:pt x="331571" y="566089"/>
                  </a:lnTo>
                  <a:lnTo>
                    <a:pt x="337477" y="566051"/>
                  </a:lnTo>
                  <a:lnTo>
                    <a:pt x="366890" y="536638"/>
                  </a:lnTo>
                  <a:lnTo>
                    <a:pt x="340423" y="536638"/>
                  </a:lnTo>
                  <a:lnTo>
                    <a:pt x="309448" y="371398"/>
                  </a:lnTo>
                  <a:lnTo>
                    <a:pt x="336286" y="371398"/>
                  </a:lnTo>
                  <a:lnTo>
                    <a:pt x="335726" y="370852"/>
                  </a:lnTo>
                  <a:close/>
                </a:path>
                <a:path w="433070" h="566420">
                  <a:moveTo>
                    <a:pt x="336286" y="371398"/>
                  </a:moveTo>
                  <a:lnTo>
                    <a:pt x="309448" y="371398"/>
                  </a:lnTo>
                  <a:lnTo>
                    <a:pt x="408838" y="468223"/>
                  </a:lnTo>
                  <a:lnTo>
                    <a:pt x="340423" y="536638"/>
                  </a:lnTo>
                  <a:lnTo>
                    <a:pt x="366890" y="536638"/>
                  </a:lnTo>
                  <a:lnTo>
                    <a:pt x="428834" y="474700"/>
                  </a:lnTo>
                  <a:lnTo>
                    <a:pt x="432447" y="470966"/>
                  </a:lnTo>
                  <a:lnTo>
                    <a:pt x="432396" y="465048"/>
                  </a:lnTo>
                  <a:lnTo>
                    <a:pt x="336286" y="371398"/>
                  </a:lnTo>
                  <a:close/>
                </a:path>
                <a:path w="433070" h="566420">
                  <a:moveTo>
                    <a:pt x="56603" y="0"/>
                  </a:moveTo>
                  <a:lnTo>
                    <a:pt x="0" y="56578"/>
                  </a:lnTo>
                  <a:lnTo>
                    <a:pt x="0" y="62509"/>
                  </a:lnTo>
                  <a:lnTo>
                    <a:pt x="250050" y="312534"/>
                  </a:lnTo>
                  <a:lnTo>
                    <a:pt x="200660" y="398970"/>
                  </a:lnTo>
                  <a:lnTo>
                    <a:pt x="198589" y="402640"/>
                  </a:lnTo>
                  <a:lnTo>
                    <a:pt x="199186" y="407238"/>
                  </a:lnTo>
                  <a:lnTo>
                    <a:pt x="235254" y="443318"/>
                  </a:lnTo>
                  <a:lnTo>
                    <a:pt x="235839" y="443864"/>
                  </a:lnTo>
                  <a:lnTo>
                    <a:pt x="236499" y="444398"/>
                  </a:lnTo>
                  <a:lnTo>
                    <a:pt x="241693" y="447357"/>
                  </a:lnTo>
                  <a:lnTo>
                    <a:pt x="247421" y="445820"/>
                  </a:lnTo>
                  <a:lnTo>
                    <a:pt x="261357" y="421424"/>
                  </a:lnTo>
                  <a:lnTo>
                    <a:pt x="239826" y="421424"/>
                  </a:lnTo>
                  <a:lnTo>
                    <a:pt x="220472" y="402069"/>
                  </a:lnTo>
                  <a:lnTo>
                    <a:pt x="263766" y="326250"/>
                  </a:lnTo>
                  <a:lnTo>
                    <a:pt x="290233" y="326250"/>
                  </a:lnTo>
                  <a:lnTo>
                    <a:pt x="23520" y="59537"/>
                  </a:lnTo>
                  <a:lnTo>
                    <a:pt x="69824" y="13233"/>
                  </a:lnTo>
                  <a:lnTo>
                    <a:pt x="56603" y="0"/>
                  </a:lnTo>
                  <a:close/>
                </a:path>
                <a:path w="433070" h="566420">
                  <a:moveTo>
                    <a:pt x="290233" y="326250"/>
                  </a:moveTo>
                  <a:lnTo>
                    <a:pt x="263766" y="326250"/>
                  </a:lnTo>
                  <a:lnTo>
                    <a:pt x="283095" y="345605"/>
                  </a:lnTo>
                  <a:lnTo>
                    <a:pt x="239826" y="421424"/>
                  </a:lnTo>
                  <a:lnTo>
                    <a:pt x="261357" y="421424"/>
                  </a:lnTo>
                  <a:lnTo>
                    <a:pt x="290245" y="370852"/>
                  </a:lnTo>
                  <a:lnTo>
                    <a:pt x="335726" y="370852"/>
                  </a:lnTo>
                  <a:lnTo>
                    <a:pt x="301383" y="337400"/>
                  </a:lnTo>
                  <a:lnTo>
                    <a:pt x="290233" y="32625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87" name="object 74"/>
            <p:cNvSpPr>
              <a:spLocks noChangeArrowheads="1"/>
            </p:cNvSpPr>
            <p:nvPr/>
          </p:nvSpPr>
          <p:spPr bwMode="auto">
            <a:xfrm>
              <a:off x="3723295" y="4675311"/>
              <a:ext cx="44450" cy="78105"/>
            </a:xfrm>
            <a:custGeom>
              <a:avLst/>
              <a:gdLst>
                <a:gd name="T0" fmla="*/ 0 w 44450"/>
                <a:gd name="T1" fmla="*/ 0 h 78104"/>
                <a:gd name="T2" fmla="*/ 44450 w 44450"/>
                <a:gd name="T3" fmla="*/ 78104 h 78104"/>
              </a:gdLst>
              <a:ahLst/>
              <a:cxnLst/>
              <a:rect l="T0" t="T1" r="T2" b="T3"/>
              <a:pathLst>
                <a:path w="44450" h="78104">
                  <a:moveTo>
                    <a:pt x="16097" y="0"/>
                  </a:moveTo>
                  <a:lnTo>
                    <a:pt x="3765" y="20535"/>
                  </a:lnTo>
                  <a:lnTo>
                    <a:pt x="359" y="29249"/>
                  </a:lnTo>
                  <a:lnTo>
                    <a:pt x="0" y="38388"/>
                  </a:lnTo>
                  <a:lnTo>
                    <a:pt x="2583" y="47171"/>
                  </a:lnTo>
                  <a:lnTo>
                    <a:pt x="8007" y="54813"/>
                  </a:lnTo>
                  <a:lnTo>
                    <a:pt x="30753" y="77558"/>
                  </a:lnTo>
                  <a:lnTo>
                    <a:pt x="43973" y="64325"/>
                  </a:lnTo>
                  <a:lnTo>
                    <a:pt x="18154" y="38519"/>
                  </a:lnTo>
                  <a:lnTo>
                    <a:pt x="17557" y="33883"/>
                  </a:lnTo>
                  <a:lnTo>
                    <a:pt x="32150" y="9601"/>
                  </a:lnTo>
                  <a:lnTo>
                    <a:pt x="16097"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88" name="object 75"/>
            <p:cNvSpPr>
              <a:spLocks noChangeArrowheads="1"/>
            </p:cNvSpPr>
            <p:nvPr/>
          </p:nvSpPr>
          <p:spPr bwMode="auto">
            <a:xfrm>
              <a:off x="3595249" y="4518533"/>
              <a:ext cx="227965" cy="227965"/>
            </a:xfrm>
            <a:custGeom>
              <a:avLst/>
              <a:gdLst>
                <a:gd name="T0" fmla="*/ 0 w 227964"/>
                <a:gd name="T1" fmla="*/ 0 h 227964"/>
                <a:gd name="T2" fmla="*/ 227964 w 227964"/>
                <a:gd name="T3" fmla="*/ 227964 h 227964"/>
              </a:gdLst>
              <a:ahLst/>
              <a:cxnLst/>
              <a:rect l="T0" t="T1" r="T2" b="T3"/>
              <a:pathLst>
                <a:path w="227964" h="227964">
                  <a:moveTo>
                    <a:pt x="43573" y="0"/>
                  </a:moveTo>
                  <a:lnTo>
                    <a:pt x="0" y="12"/>
                  </a:lnTo>
                  <a:lnTo>
                    <a:pt x="0" y="18719"/>
                  </a:lnTo>
                  <a:lnTo>
                    <a:pt x="35839" y="18719"/>
                  </a:lnTo>
                  <a:lnTo>
                    <a:pt x="208991" y="191884"/>
                  </a:lnTo>
                  <a:lnTo>
                    <a:pt x="208991" y="227723"/>
                  </a:lnTo>
                  <a:lnTo>
                    <a:pt x="227698" y="227711"/>
                  </a:lnTo>
                  <a:lnTo>
                    <a:pt x="227698" y="184137"/>
                  </a:lnTo>
                  <a:lnTo>
                    <a:pt x="43573"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89" name="object 76"/>
            <p:cNvSpPr>
              <a:spLocks noChangeArrowheads="1"/>
            </p:cNvSpPr>
            <p:nvPr/>
          </p:nvSpPr>
          <p:spPr bwMode="auto">
            <a:xfrm>
              <a:off x="3661426" y="4574220"/>
              <a:ext cx="33655" cy="33655"/>
            </a:xfrm>
            <a:custGeom>
              <a:avLst/>
              <a:gdLst>
                <a:gd name="T0" fmla="*/ 0 w 33654"/>
                <a:gd name="T1" fmla="*/ 0 h 33654"/>
                <a:gd name="T2" fmla="*/ 33654 w 33654"/>
                <a:gd name="T3" fmla="*/ 33654 h 33654"/>
              </a:gdLst>
              <a:ahLst/>
              <a:cxnLst/>
              <a:rect l="T0" t="T1" r="T2" b="T3"/>
              <a:pathLst>
                <a:path w="33654" h="33654">
                  <a:moveTo>
                    <a:pt x="19850" y="0"/>
                  </a:moveTo>
                  <a:lnTo>
                    <a:pt x="0" y="19837"/>
                  </a:lnTo>
                  <a:lnTo>
                    <a:pt x="13233" y="33083"/>
                  </a:lnTo>
                  <a:lnTo>
                    <a:pt x="33083" y="13233"/>
                  </a:lnTo>
                  <a:lnTo>
                    <a:pt x="19850"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90" name="object 77"/>
            <p:cNvSpPr>
              <a:spLocks noChangeArrowheads="1"/>
            </p:cNvSpPr>
            <p:nvPr/>
          </p:nvSpPr>
          <p:spPr bwMode="auto">
            <a:xfrm>
              <a:off x="3806967" y="4680098"/>
              <a:ext cx="33655" cy="33655"/>
            </a:xfrm>
            <a:custGeom>
              <a:avLst/>
              <a:gdLst>
                <a:gd name="T0" fmla="*/ 0 w 33654"/>
                <a:gd name="T1" fmla="*/ 0 h 33654"/>
                <a:gd name="T2" fmla="*/ 33654 w 33654"/>
                <a:gd name="T3" fmla="*/ 33654 h 33654"/>
              </a:gdLst>
              <a:ahLst/>
              <a:cxnLst/>
              <a:rect l="T0" t="T1" r="T2" b="T3"/>
              <a:pathLst>
                <a:path w="33654" h="33654">
                  <a:moveTo>
                    <a:pt x="19850" y="0"/>
                  </a:moveTo>
                  <a:lnTo>
                    <a:pt x="0" y="19837"/>
                  </a:lnTo>
                  <a:lnTo>
                    <a:pt x="13246" y="33070"/>
                  </a:lnTo>
                  <a:lnTo>
                    <a:pt x="33083" y="13233"/>
                  </a:lnTo>
                  <a:lnTo>
                    <a:pt x="19850"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91" name="object 78"/>
            <p:cNvSpPr>
              <a:spLocks noChangeArrowheads="1"/>
            </p:cNvSpPr>
            <p:nvPr/>
          </p:nvSpPr>
          <p:spPr bwMode="auto">
            <a:xfrm>
              <a:off x="3552831" y="4421161"/>
              <a:ext cx="25400" cy="74930"/>
            </a:xfrm>
            <a:custGeom>
              <a:avLst/>
              <a:gdLst>
                <a:gd name="T0" fmla="*/ 0 w 25400"/>
                <a:gd name="T1" fmla="*/ 0 h 74929"/>
                <a:gd name="T2" fmla="*/ 25400 w 25400"/>
                <a:gd name="T3" fmla="*/ 74929 h 74929"/>
              </a:gdLst>
              <a:ahLst/>
              <a:cxnLst/>
              <a:rect l="T0" t="T1" r="T2" b="T3"/>
              <a:pathLst>
                <a:path w="25400" h="74929">
                  <a:moveTo>
                    <a:pt x="6629" y="0"/>
                  </a:moveTo>
                  <a:lnTo>
                    <a:pt x="0" y="72796"/>
                  </a:lnTo>
                  <a:lnTo>
                    <a:pt x="18643" y="74523"/>
                  </a:lnTo>
                  <a:lnTo>
                    <a:pt x="25260" y="1765"/>
                  </a:lnTo>
                  <a:lnTo>
                    <a:pt x="6629"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sp>
          <p:nvSpPr>
            <p:cNvPr id="45092" name="object 79"/>
            <p:cNvSpPr>
              <a:spLocks noChangeArrowheads="1"/>
            </p:cNvSpPr>
            <p:nvPr/>
          </p:nvSpPr>
          <p:spPr bwMode="auto">
            <a:xfrm>
              <a:off x="3594406" y="4619556"/>
              <a:ext cx="130810" cy="80010"/>
            </a:xfrm>
            <a:custGeom>
              <a:avLst/>
              <a:gdLst>
                <a:gd name="T0" fmla="*/ 0 w 130810"/>
                <a:gd name="T1" fmla="*/ 0 h 80010"/>
                <a:gd name="T2" fmla="*/ 130810 w 130810"/>
                <a:gd name="T3" fmla="*/ 80010 h 80010"/>
              </a:gdLst>
              <a:ahLst/>
              <a:cxnLst/>
              <a:rect l="T0" t="T1" r="T2" b="T3"/>
              <a:pathLst>
                <a:path w="130810" h="80010">
                  <a:moveTo>
                    <a:pt x="12725" y="15151"/>
                  </a:moveTo>
                  <a:lnTo>
                    <a:pt x="7886" y="18592"/>
                  </a:lnTo>
                  <a:lnTo>
                    <a:pt x="683" y="61572"/>
                  </a:lnTo>
                  <a:lnTo>
                    <a:pt x="0" y="65786"/>
                  </a:lnTo>
                  <a:lnTo>
                    <a:pt x="2349" y="70027"/>
                  </a:lnTo>
                  <a:lnTo>
                    <a:pt x="48120" y="79832"/>
                  </a:lnTo>
                  <a:lnTo>
                    <a:pt x="69337" y="77784"/>
                  </a:lnTo>
                  <a:lnTo>
                    <a:pt x="89825" y="71710"/>
                  </a:lnTo>
                  <a:lnTo>
                    <a:pt x="109097" y="61572"/>
                  </a:lnTo>
                  <a:lnTo>
                    <a:pt x="109692" y="61087"/>
                  </a:lnTo>
                  <a:lnTo>
                    <a:pt x="48120" y="61087"/>
                  </a:lnTo>
                  <a:lnTo>
                    <a:pt x="41134" y="60651"/>
                  </a:lnTo>
                  <a:lnTo>
                    <a:pt x="34231" y="59482"/>
                  </a:lnTo>
                  <a:lnTo>
                    <a:pt x="27401" y="57781"/>
                  </a:lnTo>
                  <a:lnTo>
                    <a:pt x="20637" y="55753"/>
                  </a:lnTo>
                  <a:lnTo>
                    <a:pt x="23901" y="36080"/>
                  </a:lnTo>
                  <a:lnTo>
                    <a:pt x="63290" y="36080"/>
                  </a:lnTo>
                  <a:lnTo>
                    <a:pt x="70654" y="33897"/>
                  </a:lnTo>
                  <a:lnTo>
                    <a:pt x="84035" y="26863"/>
                  </a:lnTo>
                  <a:lnTo>
                    <a:pt x="91418" y="20840"/>
                  </a:lnTo>
                  <a:lnTo>
                    <a:pt x="34251" y="20828"/>
                  </a:lnTo>
                  <a:lnTo>
                    <a:pt x="26758" y="19405"/>
                  </a:lnTo>
                  <a:lnTo>
                    <a:pt x="19761" y="16560"/>
                  </a:lnTo>
                  <a:lnTo>
                    <a:pt x="18478" y="16116"/>
                  </a:lnTo>
                  <a:lnTo>
                    <a:pt x="12725" y="15151"/>
                  </a:lnTo>
                  <a:close/>
                </a:path>
                <a:path w="130810" h="80010">
                  <a:moveTo>
                    <a:pt x="122732" y="30353"/>
                  </a:moveTo>
                  <a:lnTo>
                    <a:pt x="116840" y="30441"/>
                  </a:lnTo>
                  <a:lnTo>
                    <a:pt x="113220" y="34137"/>
                  </a:lnTo>
                  <a:lnTo>
                    <a:pt x="98765" y="45951"/>
                  </a:lnTo>
                  <a:lnTo>
                    <a:pt x="82756" y="54370"/>
                  </a:lnTo>
                  <a:lnTo>
                    <a:pt x="65703" y="59410"/>
                  </a:lnTo>
                  <a:lnTo>
                    <a:pt x="48120" y="61087"/>
                  </a:lnTo>
                  <a:lnTo>
                    <a:pt x="109692" y="61087"/>
                  </a:lnTo>
                  <a:lnTo>
                    <a:pt x="126453" y="47396"/>
                  </a:lnTo>
                  <a:lnTo>
                    <a:pt x="130162" y="43802"/>
                  </a:lnTo>
                  <a:lnTo>
                    <a:pt x="130251" y="37871"/>
                  </a:lnTo>
                  <a:lnTo>
                    <a:pt x="126429" y="33897"/>
                  </a:lnTo>
                  <a:lnTo>
                    <a:pt x="122732" y="30353"/>
                  </a:lnTo>
                  <a:close/>
                </a:path>
                <a:path w="130810" h="80010">
                  <a:moveTo>
                    <a:pt x="63290" y="36080"/>
                  </a:moveTo>
                  <a:lnTo>
                    <a:pt x="23901" y="36080"/>
                  </a:lnTo>
                  <a:lnTo>
                    <a:pt x="29845" y="37503"/>
                  </a:lnTo>
                  <a:lnTo>
                    <a:pt x="35661" y="39547"/>
                  </a:lnTo>
                  <a:lnTo>
                    <a:pt x="41706" y="39535"/>
                  </a:lnTo>
                  <a:lnTo>
                    <a:pt x="56395" y="38124"/>
                  </a:lnTo>
                  <a:lnTo>
                    <a:pt x="63290" y="36080"/>
                  </a:lnTo>
                  <a:close/>
                </a:path>
                <a:path w="130810" h="80010">
                  <a:moveTo>
                    <a:pt x="92379" y="0"/>
                  </a:moveTo>
                  <a:lnTo>
                    <a:pt x="86448" y="88"/>
                  </a:lnTo>
                  <a:lnTo>
                    <a:pt x="82854" y="3784"/>
                  </a:lnTo>
                  <a:lnTo>
                    <a:pt x="73705" y="11262"/>
                  </a:lnTo>
                  <a:lnTo>
                    <a:pt x="63590" y="16594"/>
                  </a:lnTo>
                  <a:lnTo>
                    <a:pt x="52820" y="19784"/>
                  </a:lnTo>
                  <a:lnTo>
                    <a:pt x="41706" y="20840"/>
                  </a:lnTo>
                  <a:lnTo>
                    <a:pt x="91433" y="20828"/>
                  </a:lnTo>
                  <a:lnTo>
                    <a:pt x="96088" y="17030"/>
                  </a:lnTo>
                  <a:lnTo>
                    <a:pt x="96227" y="16891"/>
                  </a:lnTo>
                  <a:lnTo>
                    <a:pt x="99872" y="13119"/>
                  </a:lnTo>
                  <a:lnTo>
                    <a:pt x="99796" y="7188"/>
                  </a:lnTo>
                  <a:lnTo>
                    <a:pt x="92379" y="0"/>
                  </a:lnTo>
                  <a:close/>
                </a:path>
              </a:pathLst>
            </a:custGeom>
            <a:solidFill>
              <a:srgbClr val="C0C1CE"/>
            </a:solidFill>
            <a:ln w="9525">
              <a:noFill/>
              <a:miter lim="800000"/>
              <a:headEnd/>
              <a:tailEnd/>
            </a:ln>
          </p:spPr>
          <p:txBody>
            <a:bodyPr lIns="0" tIns="0" rIns="0" bIns="0"/>
            <a:lstStyle/>
            <a:p>
              <a:endParaRPr lang="ru-RU">
                <a:latin typeface="Calibri" pitchFamily="34" charset="0"/>
              </a:endParaRPr>
            </a:p>
          </p:txBody>
        </p:sp>
      </p:grpSp>
      <p:pic>
        <p:nvPicPr>
          <p:cNvPr id="45080" name="Рисунок 3"/>
          <p:cNvPicPr>
            <a:picLocks noChangeAspect="1" noChangeArrowheads="1"/>
          </p:cNvPicPr>
          <p:nvPr/>
        </p:nvPicPr>
        <p:blipFill>
          <a:blip r:embed="rId13">
            <a:lum bright="70000" contrast="-42000"/>
          </a:blip>
          <a:srcRect/>
          <a:stretch>
            <a:fillRect/>
          </a:stretch>
        </p:blipFill>
        <p:spPr bwMode="auto">
          <a:xfrm>
            <a:off x="3179763" y="4375150"/>
            <a:ext cx="422275" cy="565150"/>
          </a:xfrm>
          <a:prstGeom prst="rect">
            <a:avLst/>
          </a:prstGeom>
          <a:noFill/>
          <a:ln w="9525">
            <a:noFill/>
            <a:miter lim="800000"/>
            <a:headEnd/>
            <a:tailEnd/>
          </a:ln>
        </p:spPr>
      </p:pic>
      <p:pic>
        <p:nvPicPr>
          <p:cNvPr id="45081" name="Рисунок 100"/>
          <p:cNvPicPr>
            <a:picLocks noChangeAspect="1"/>
          </p:cNvPicPr>
          <p:nvPr/>
        </p:nvPicPr>
        <p:blipFill>
          <a:blip r:embed="rId14"/>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Объект 2"/>
          <p:cNvSpPr>
            <a:spLocks noGrp="1"/>
          </p:cNvSpPr>
          <p:nvPr>
            <p:ph idx="1"/>
          </p:nvPr>
        </p:nvSpPr>
        <p:spPr/>
        <p:txBody>
          <a:bodyPr/>
          <a:lstStyle/>
          <a:p>
            <a:pPr eaLnBrk="1" hangingPunct="1"/>
            <a:endParaRPr lang="ru-RU" smtClean="0"/>
          </a:p>
        </p:txBody>
      </p:sp>
      <p:sp>
        <p:nvSpPr>
          <p:cNvPr id="47106"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47107" name="Группа 51"/>
          <p:cNvGrpSpPr>
            <a:grpSpLocks/>
          </p:cNvGrpSpPr>
          <p:nvPr/>
        </p:nvGrpSpPr>
        <p:grpSpPr bwMode="auto">
          <a:xfrm>
            <a:off x="539750" y="1628775"/>
            <a:ext cx="719138" cy="2592388"/>
            <a:chOff x="539552" y="1628800"/>
            <a:chExt cx="720080" cy="2592288"/>
          </a:xfrm>
        </p:grpSpPr>
        <p:grpSp>
          <p:nvGrpSpPr>
            <p:cNvPr id="47112" name="Группа 28"/>
            <p:cNvGrpSpPr>
              <a:grpSpLocks/>
            </p:cNvGrpSpPr>
            <p:nvPr/>
          </p:nvGrpSpPr>
          <p:grpSpPr bwMode="auto">
            <a:xfrm>
              <a:off x="539552" y="1628800"/>
              <a:ext cx="720080" cy="1224136"/>
              <a:chOff x="539552" y="1628800"/>
              <a:chExt cx="720080" cy="1224136"/>
            </a:xfrm>
          </p:grpSpPr>
          <p:grpSp>
            <p:nvGrpSpPr>
              <p:cNvPr id="47128"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47129"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47113" name="Группа 36"/>
            <p:cNvGrpSpPr>
              <a:grpSpLocks/>
            </p:cNvGrpSpPr>
            <p:nvPr/>
          </p:nvGrpSpPr>
          <p:grpSpPr bwMode="auto">
            <a:xfrm>
              <a:off x="539552" y="2996952"/>
              <a:ext cx="720080" cy="1224136"/>
              <a:chOff x="539552" y="1628800"/>
              <a:chExt cx="720080" cy="1224136"/>
            </a:xfrm>
          </p:grpSpPr>
          <p:grpSp>
            <p:nvGrpSpPr>
              <p:cNvPr id="47114"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47115"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09</a:t>
            </a:r>
          </a:p>
        </p:txBody>
      </p:sp>
      <p:sp>
        <p:nvSpPr>
          <p:cNvPr id="54" name="Заголовок 3"/>
          <p:cNvSpPr txBox="1">
            <a:spLocks/>
          </p:cNvSpPr>
          <p:nvPr/>
        </p:nvSpPr>
        <p:spPr>
          <a:xfrm>
            <a:off x="4284663" y="2349500"/>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Взаємодія з громадськістю</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111" name="Заголовок 38"/>
          <p:cNvSpPr>
            <a:spLocks noGrp="1"/>
          </p:cNvSpPr>
          <p:nvPr>
            <p:ph type="title"/>
          </p:nvPr>
        </p:nvSpPr>
        <p:spPr/>
        <p:txBody>
          <a:bodyPr/>
          <a:lstStyle/>
          <a:p>
            <a:pPr eaLnBrk="1" hangingPunct="1"/>
            <a:endParaRPr lang="ru-RU"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Shape 2835"/>
          <p:cNvPicPr preferRelativeResize="0">
            <a:picLocks noChangeAspect="1" noChangeArrowheads="1"/>
          </p:cNvPicPr>
          <p:nvPr/>
        </p:nvPicPr>
        <p:blipFill>
          <a:blip r:embed="rId3"/>
          <a:srcRect/>
          <a:stretch>
            <a:fillRect/>
          </a:stretch>
        </p:blipFill>
        <p:spPr bwMode="auto">
          <a:xfrm>
            <a:off x="2381250" y="1827213"/>
            <a:ext cx="363538" cy="460375"/>
          </a:xfrm>
          <a:prstGeom prst="rect">
            <a:avLst/>
          </a:prstGeom>
          <a:noFill/>
          <a:ln w="9525">
            <a:noFill/>
            <a:miter lim="800000"/>
            <a:headEnd/>
            <a:tailEnd/>
          </a:ln>
        </p:spPr>
      </p:pic>
      <p:pic>
        <p:nvPicPr>
          <p:cNvPr id="48130" name="Shape 2836"/>
          <p:cNvPicPr preferRelativeResize="0">
            <a:picLocks noChangeAspect="1" noChangeArrowheads="1"/>
          </p:cNvPicPr>
          <p:nvPr/>
        </p:nvPicPr>
        <p:blipFill>
          <a:blip r:embed="rId4"/>
          <a:srcRect/>
          <a:stretch>
            <a:fillRect/>
          </a:stretch>
        </p:blipFill>
        <p:spPr bwMode="auto">
          <a:xfrm>
            <a:off x="2381250" y="2452688"/>
            <a:ext cx="420688" cy="701675"/>
          </a:xfrm>
          <a:prstGeom prst="rect">
            <a:avLst/>
          </a:prstGeom>
          <a:noFill/>
          <a:ln w="9525">
            <a:noFill/>
            <a:miter lim="800000"/>
            <a:headEnd/>
            <a:tailEnd/>
          </a:ln>
        </p:spPr>
      </p:pic>
      <p:pic>
        <p:nvPicPr>
          <p:cNvPr id="48131" name="Shape 2837"/>
          <p:cNvPicPr preferRelativeResize="0">
            <a:picLocks noChangeAspect="1" noChangeArrowheads="1"/>
          </p:cNvPicPr>
          <p:nvPr/>
        </p:nvPicPr>
        <p:blipFill>
          <a:blip r:embed="rId5"/>
          <a:srcRect/>
          <a:stretch>
            <a:fillRect/>
          </a:stretch>
        </p:blipFill>
        <p:spPr bwMode="auto">
          <a:xfrm>
            <a:off x="2357438" y="3298825"/>
            <a:ext cx="420687" cy="701675"/>
          </a:xfrm>
          <a:prstGeom prst="rect">
            <a:avLst/>
          </a:prstGeom>
          <a:noFill/>
          <a:ln w="9525">
            <a:noFill/>
            <a:miter lim="800000"/>
            <a:headEnd/>
            <a:tailEnd/>
          </a:ln>
        </p:spPr>
      </p:pic>
      <p:sp>
        <p:nvSpPr>
          <p:cNvPr id="48132" name="Shape 2838"/>
          <p:cNvSpPr>
            <a:spLocks/>
          </p:cNvSpPr>
          <p:nvPr/>
        </p:nvSpPr>
        <p:spPr bwMode="auto">
          <a:xfrm>
            <a:off x="2268538" y="4500563"/>
            <a:ext cx="3375025" cy="2143125"/>
          </a:xfrm>
          <a:custGeom>
            <a:avLst/>
            <a:gdLst>
              <a:gd name="T0" fmla="*/ 1956405 w 3613150"/>
              <a:gd name="T1" fmla="*/ 18957246 h 1631950"/>
              <a:gd name="T2" fmla="*/ 0 w 3613150"/>
              <a:gd name="T3" fmla="*/ 18957246 h 1631950"/>
              <a:gd name="T4" fmla="*/ 0 w 3613150"/>
              <a:gd name="T5" fmla="*/ 0 h 1631950"/>
              <a:gd name="T6" fmla="*/ 1956405 w 3613150"/>
              <a:gd name="T7" fmla="*/ 0 h 1631950"/>
              <a:gd name="T8" fmla="*/ 1956405 w 3613150"/>
              <a:gd name="T9" fmla="*/ 18957246 h 1631950"/>
              <a:gd name="T10" fmla="*/ 0 60000 65536"/>
              <a:gd name="T11" fmla="*/ 0 60000 65536"/>
              <a:gd name="T12" fmla="*/ 0 60000 65536"/>
              <a:gd name="T13" fmla="*/ 0 60000 65536"/>
              <a:gd name="T14" fmla="*/ 0 60000 65536"/>
              <a:gd name="T15" fmla="*/ 0 w 3613150"/>
              <a:gd name="T16" fmla="*/ 0 h 1631950"/>
              <a:gd name="T17" fmla="*/ 3613150 w 3613150"/>
              <a:gd name="T18" fmla="*/ 1631950 h 1631950"/>
            </a:gdLst>
            <a:ahLst/>
            <a:cxnLst>
              <a:cxn ang="T10">
                <a:pos x="T0" y="T1"/>
              </a:cxn>
              <a:cxn ang="T11">
                <a:pos x="T2" y="T3"/>
              </a:cxn>
              <a:cxn ang="T12">
                <a:pos x="T4" y="T5"/>
              </a:cxn>
              <a:cxn ang="T13">
                <a:pos x="T6" y="T7"/>
              </a:cxn>
              <a:cxn ang="T14">
                <a:pos x="T8" y="T9"/>
              </a:cxn>
            </a:cxnLst>
            <a:rect l="T15" t="T16" r="T17" b="T18"/>
            <a:pathLst>
              <a:path w="3613150" h="1631950" extrusionOk="0">
                <a:moveTo>
                  <a:pt x="3613150" y="1631950"/>
                </a:moveTo>
                <a:lnTo>
                  <a:pt x="0" y="1631950"/>
                </a:lnTo>
                <a:lnTo>
                  <a:pt x="0" y="0"/>
                </a:lnTo>
                <a:lnTo>
                  <a:pt x="3613150" y="0"/>
                </a:lnTo>
                <a:lnTo>
                  <a:pt x="3613150" y="1631950"/>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48133" name="Shape 2839"/>
          <p:cNvSpPr txBox="1">
            <a:spLocks noChangeArrowheads="1"/>
          </p:cNvSpPr>
          <p:nvPr/>
        </p:nvSpPr>
        <p:spPr bwMode="auto">
          <a:xfrm>
            <a:off x="1116013" y="115888"/>
            <a:ext cx="4464050" cy="1265237"/>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Взаємодія поліції та громади </a:t>
            </a:r>
          </a:p>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Заходи,  спрямовані на підвищення довіри</a:t>
            </a:r>
            <a:endParaRPr lang="ru-RU" sz="2400">
              <a:latin typeface="Calibri" pitchFamily="34" charset="0"/>
            </a:endParaRPr>
          </a:p>
        </p:txBody>
      </p:sp>
      <p:sp>
        <p:nvSpPr>
          <p:cNvPr id="48134" name="Shape 2864"/>
          <p:cNvSpPr txBox="1">
            <a:spLocks noChangeArrowheads="1"/>
          </p:cNvSpPr>
          <p:nvPr/>
        </p:nvSpPr>
        <p:spPr bwMode="auto">
          <a:xfrm>
            <a:off x="2428875" y="4579938"/>
            <a:ext cx="1206500" cy="989012"/>
          </a:xfrm>
          <a:prstGeom prst="rect">
            <a:avLst/>
          </a:prstGeom>
          <a:noFill/>
          <a:ln w="9525">
            <a:noFill/>
            <a:miter lim="800000"/>
            <a:headEnd/>
            <a:tailEnd/>
          </a:ln>
        </p:spPr>
        <p:txBody>
          <a:bodyPr lIns="0" tIns="166350" rIns="0" bIns="0">
            <a:spAutoFit/>
          </a:bodyPr>
          <a:lstStyle/>
          <a:p>
            <a:pPr marL="123825">
              <a:buClr>
                <a:srgbClr val="152A65"/>
              </a:buClr>
              <a:buSzPts val="2400"/>
              <a:buFont typeface="Avenir"/>
              <a:buNone/>
            </a:pPr>
            <a:r>
              <a:rPr lang="uk-UA" sz="3600" b="1">
                <a:solidFill>
                  <a:srgbClr val="152A65"/>
                </a:solidFill>
                <a:latin typeface="Avenir Next Cyr Medium"/>
                <a:ea typeface="Avenir"/>
                <a:cs typeface="Avenir"/>
                <a:sym typeface="Avenir"/>
              </a:rPr>
              <a:t>565</a:t>
            </a:r>
            <a:endParaRPr lang="ru-RU" sz="3600" b="1">
              <a:solidFill>
                <a:srgbClr val="152A65"/>
              </a:solidFill>
              <a:latin typeface="Avenir Next Cyr Medium"/>
              <a:ea typeface="Avenir"/>
              <a:cs typeface="Avenir"/>
              <a:sym typeface="Avenir"/>
            </a:endParaRPr>
          </a:p>
          <a:p>
            <a:pPr marL="123825">
              <a:buClr>
                <a:srgbClr val="152A65"/>
              </a:buClr>
              <a:buSzPts val="2400"/>
              <a:buFont typeface="Avenir"/>
              <a:buNone/>
            </a:pPr>
            <a:r>
              <a:rPr lang="uk-UA" sz="900" b="1">
                <a:solidFill>
                  <a:srgbClr val="152A65"/>
                </a:solidFill>
                <a:latin typeface="Avenir"/>
                <a:ea typeface="Avenir"/>
                <a:cs typeface="Avenir"/>
                <a:sym typeface="Avenir"/>
              </a:rPr>
              <a:t>ОПРАЦЬОВАНО /  ВЖИТО ЗАХОДІВ</a:t>
            </a:r>
            <a:endParaRPr lang="ru-RU">
              <a:latin typeface="Calibri" pitchFamily="34" charset="0"/>
            </a:endParaRPr>
          </a:p>
        </p:txBody>
      </p:sp>
      <p:sp>
        <p:nvSpPr>
          <p:cNvPr id="48135" name="Shape 2865"/>
          <p:cNvSpPr txBox="1">
            <a:spLocks noChangeArrowheads="1"/>
          </p:cNvSpPr>
          <p:nvPr/>
        </p:nvSpPr>
        <p:spPr bwMode="auto">
          <a:xfrm>
            <a:off x="3635375" y="4724400"/>
            <a:ext cx="2016125" cy="1689100"/>
          </a:xfrm>
          <a:prstGeom prst="rect">
            <a:avLst/>
          </a:prstGeom>
          <a:noFill/>
          <a:ln w="9525">
            <a:noFill/>
            <a:miter lim="800000"/>
            <a:headEnd/>
            <a:tailEnd/>
          </a:ln>
        </p:spPr>
        <p:txBody>
          <a:bodyPr lIns="0" tIns="12700" rIns="0" bIns="0">
            <a:spAutoFit/>
          </a:bodyPr>
          <a:lstStyle/>
          <a:p>
            <a:pPr>
              <a:buClr>
                <a:srgbClr val="152A65"/>
              </a:buClr>
              <a:buSzPts val="1000"/>
              <a:buFont typeface="Calibri" pitchFamily="34" charset="0"/>
              <a:buNone/>
            </a:pPr>
            <a:r>
              <a:rPr lang="uk-UA" sz="1200">
                <a:solidFill>
                  <a:srgbClr val="152A65"/>
                </a:solidFill>
                <a:latin typeface="Avenir Next Cyr Medium"/>
                <a:sym typeface="Calibri" pitchFamily="34" charset="0"/>
              </a:rPr>
              <a:t>За кожним зверненням проводиться ретельний розгляд та приймається обґрунтоване рішення</a:t>
            </a:r>
            <a:endParaRPr lang="ru-RU" sz="1200">
              <a:latin typeface="Avenir Next Cyr Medium"/>
            </a:endParaRPr>
          </a:p>
          <a:p>
            <a:pPr>
              <a:spcBef>
                <a:spcPts val="100"/>
              </a:spcBef>
              <a:buClr>
                <a:srgbClr val="152A65"/>
              </a:buClr>
              <a:buSzPts val="1000"/>
              <a:buFont typeface="Calibri" pitchFamily="34" charset="0"/>
              <a:buNone/>
            </a:pPr>
            <a:r>
              <a:rPr lang="uk-UA" sz="1200">
                <a:solidFill>
                  <a:srgbClr val="152A65"/>
                </a:solidFill>
                <a:latin typeface="Avenir Next Cyr Medium"/>
                <a:sym typeface="Calibri" pitchFamily="34" charset="0"/>
              </a:rPr>
              <a:t>Частина звернень розглядається за участі представників громадськості (членів груп безпеки)</a:t>
            </a:r>
            <a:endParaRPr lang="ru-RU" sz="1200">
              <a:latin typeface="Avenir Next Cyr Medium"/>
            </a:endParaRPr>
          </a:p>
        </p:txBody>
      </p:sp>
      <p:sp>
        <p:nvSpPr>
          <p:cNvPr id="48136" name="Shape 2866"/>
          <p:cNvSpPr>
            <a:spLocks/>
          </p:cNvSpPr>
          <p:nvPr/>
        </p:nvSpPr>
        <p:spPr bwMode="auto">
          <a:xfrm>
            <a:off x="527050" y="4081463"/>
            <a:ext cx="4565650" cy="0"/>
          </a:xfrm>
          <a:custGeom>
            <a:avLst/>
            <a:gdLst>
              <a:gd name="T0" fmla="*/ 0 w 6087745"/>
              <a:gd name="T1" fmla="*/ 0 h 120000"/>
              <a:gd name="T2" fmla="*/ 457003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sp>
        <p:nvSpPr>
          <p:cNvPr id="48137" name="Shape 2867"/>
          <p:cNvSpPr txBox="1">
            <a:spLocks noChangeArrowheads="1"/>
          </p:cNvSpPr>
          <p:nvPr/>
        </p:nvSpPr>
        <p:spPr bwMode="auto">
          <a:xfrm>
            <a:off x="3708400" y="3429000"/>
            <a:ext cx="1295400" cy="43497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МАТЕРІАЛИ</a:t>
            </a:r>
            <a:endParaRPr lang="ru-RU" sz="900">
              <a:solidFill>
                <a:srgbClr val="152A65"/>
              </a:solidFill>
              <a:latin typeface="Avenir"/>
              <a:ea typeface="Avenir"/>
              <a:cs typeface="Avenir"/>
              <a:sym typeface="Avenir"/>
            </a:endParaRPr>
          </a:p>
          <a:p>
            <a:pPr marL="12700">
              <a:lnSpc>
                <a:spcPct val="103000"/>
              </a:lnSpc>
              <a:buClr>
                <a:srgbClr val="152A65"/>
              </a:buClr>
              <a:buSzPts val="900"/>
              <a:buFont typeface="Avenir"/>
              <a:buNone/>
            </a:pPr>
            <a:r>
              <a:rPr lang="uk-UA" sz="900" b="1">
                <a:solidFill>
                  <a:srgbClr val="152A65"/>
                </a:solidFill>
                <a:latin typeface="Avenir"/>
                <a:ea typeface="Avenir"/>
                <a:cs typeface="Avenir"/>
                <a:sym typeface="Avenir"/>
              </a:rPr>
              <a:t>ПРО РОБОТУ ПОЛІЦІЇ  У ЗМІ/ ІНТЕРНЕТІ</a:t>
            </a:r>
            <a:endParaRPr lang="ru-RU">
              <a:latin typeface="Calibri" pitchFamily="34" charset="0"/>
            </a:endParaRPr>
          </a:p>
        </p:txBody>
      </p:sp>
      <p:sp>
        <p:nvSpPr>
          <p:cNvPr id="48138" name="Shape 2868"/>
          <p:cNvSpPr txBox="1">
            <a:spLocks noChangeArrowheads="1"/>
          </p:cNvSpPr>
          <p:nvPr/>
        </p:nvSpPr>
        <p:spPr bwMode="auto">
          <a:xfrm>
            <a:off x="2803525" y="3357563"/>
            <a:ext cx="760413" cy="503237"/>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3200" b="1">
                <a:solidFill>
                  <a:srgbClr val="152A65"/>
                </a:solidFill>
                <a:latin typeface="Avenir Next Cyr Medium"/>
                <a:ea typeface="Avenir"/>
                <a:cs typeface="Avenir"/>
                <a:sym typeface="Avenir"/>
              </a:rPr>
              <a:t>204</a:t>
            </a:r>
            <a:endParaRPr lang="ru-RU" sz="3200">
              <a:latin typeface="Avenir Next Cyr Medium"/>
            </a:endParaRPr>
          </a:p>
        </p:txBody>
      </p:sp>
      <p:sp>
        <p:nvSpPr>
          <p:cNvPr id="48139" name="Shape 2869"/>
          <p:cNvSpPr txBox="1">
            <a:spLocks noChangeArrowheads="1"/>
          </p:cNvSpPr>
          <p:nvPr/>
        </p:nvSpPr>
        <p:spPr bwMode="auto">
          <a:xfrm>
            <a:off x="3635375" y="1989138"/>
            <a:ext cx="1262063" cy="439737"/>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900" b="1">
                <a:solidFill>
                  <a:srgbClr val="152A65"/>
                </a:solidFill>
                <a:latin typeface="Avenir"/>
                <a:ea typeface="Avenir"/>
                <a:cs typeface="Avenir"/>
                <a:sym typeface="Avenir"/>
              </a:rPr>
              <a:t>ЗУСТРІЧІ З НАСЕЛЕННЯМ  КЕРІВНИКІВ ПОЛІЦІЇ</a:t>
            </a:r>
            <a:endParaRPr lang="ru-RU">
              <a:latin typeface="Calibri" pitchFamily="34" charset="0"/>
            </a:endParaRPr>
          </a:p>
        </p:txBody>
      </p:sp>
      <p:sp>
        <p:nvSpPr>
          <p:cNvPr id="48140" name="Shape 2870"/>
          <p:cNvSpPr txBox="1">
            <a:spLocks noChangeArrowheads="1"/>
          </p:cNvSpPr>
          <p:nvPr/>
        </p:nvSpPr>
        <p:spPr bwMode="auto">
          <a:xfrm>
            <a:off x="2911475" y="1857375"/>
            <a:ext cx="466725" cy="503238"/>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3200" b="1">
                <a:solidFill>
                  <a:srgbClr val="152A65"/>
                </a:solidFill>
                <a:latin typeface="Avenir Next Cyr Medium"/>
                <a:ea typeface="Avenir"/>
                <a:cs typeface="Avenir"/>
                <a:sym typeface="Avenir"/>
              </a:rPr>
              <a:t>2</a:t>
            </a:r>
            <a:endParaRPr lang="ru-RU" sz="3200">
              <a:latin typeface="Avenir Next Cyr Medium"/>
            </a:endParaRPr>
          </a:p>
        </p:txBody>
      </p:sp>
      <p:sp>
        <p:nvSpPr>
          <p:cNvPr id="48141" name="Shape 2871"/>
          <p:cNvSpPr txBox="1">
            <a:spLocks noChangeArrowheads="1"/>
          </p:cNvSpPr>
          <p:nvPr/>
        </p:nvSpPr>
        <p:spPr bwMode="auto">
          <a:xfrm>
            <a:off x="2911475" y="2571750"/>
            <a:ext cx="466725" cy="503238"/>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3200" b="1">
                <a:solidFill>
                  <a:srgbClr val="152A65"/>
                </a:solidFill>
                <a:latin typeface="Avenir Next Cyr Medium"/>
                <a:ea typeface="Avenir"/>
                <a:cs typeface="Avenir"/>
                <a:sym typeface="Avenir"/>
              </a:rPr>
              <a:t>0</a:t>
            </a:r>
            <a:endParaRPr lang="ru-RU" sz="3200">
              <a:latin typeface="Avenir Next Cyr Medium"/>
            </a:endParaRPr>
          </a:p>
        </p:txBody>
      </p:sp>
      <p:sp>
        <p:nvSpPr>
          <p:cNvPr id="48142" name="Shape 2872"/>
          <p:cNvSpPr txBox="1">
            <a:spLocks noChangeArrowheads="1"/>
          </p:cNvSpPr>
          <p:nvPr/>
        </p:nvSpPr>
        <p:spPr bwMode="auto">
          <a:xfrm>
            <a:off x="3635375" y="2708275"/>
            <a:ext cx="954088" cy="293688"/>
          </a:xfrm>
          <a:prstGeom prst="rect">
            <a:avLst/>
          </a:prstGeom>
          <a:noFill/>
          <a:ln w="9525">
            <a:noFill/>
            <a:miter lim="800000"/>
            <a:headEnd/>
            <a:tailEnd/>
          </a:ln>
        </p:spPr>
        <p:txBody>
          <a:bodyPr lIns="0" tIns="15875" rIns="0" bIns="0">
            <a:spAutoFit/>
          </a:bodyPr>
          <a:lstStyle/>
          <a:p>
            <a:pPr marL="12700">
              <a:buClr>
                <a:srgbClr val="173B64"/>
              </a:buClr>
              <a:buSzPts val="900"/>
              <a:buFont typeface="Avenir"/>
              <a:buNone/>
            </a:pPr>
            <a:r>
              <a:rPr lang="uk-UA" sz="900" b="1">
                <a:solidFill>
                  <a:srgbClr val="173B64"/>
                </a:solidFill>
                <a:latin typeface="Avenir"/>
                <a:ea typeface="Avenir"/>
                <a:cs typeface="Avenir"/>
                <a:sym typeface="Avenir"/>
              </a:rPr>
              <a:t>ВИЇЗНИХ ПРИЙОМІВ</a:t>
            </a:r>
            <a:endParaRPr lang="ru-RU">
              <a:latin typeface="Calibri" pitchFamily="34" charset="0"/>
            </a:endParaRPr>
          </a:p>
        </p:txBody>
      </p:sp>
      <p:sp>
        <p:nvSpPr>
          <p:cNvPr id="48143" name="Shape 2873"/>
          <p:cNvSpPr>
            <a:spLocks/>
          </p:cNvSpPr>
          <p:nvPr/>
        </p:nvSpPr>
        <p:spPr bwMode="auto">
          <a:xfrm>
            <a:off x="5762625" y="0"/>
            <a:ext cx="3381375" cy="6858000"/>
          </a:xfrm>
          <a:custGeom>
            <a:avLst/>
            <a:gdLst>
              <a:gd name="T0" fmla="*/ 338472 w 4508500"/>
              <a:gd name="T1" fmla="*/ 0 h 6857365"/>
              <a:gd name="T2" fmla="*/ 0 w 4508500"/>
              <a:gd name="T3" fmla="*/ 0 h 6857365"/>
              <a:gd name="T4" fmla="*/ 0 w 4508500"/>
              <a:gd name="T5" fmla="*/ 6863637 h 6857365"/>
              <a:gd name="T6" fmla="*/ 338472 w 4508500"/>
              <a:gd name="T7" fmla="*/ 6863637 h 6857365"/>
              <a:gd name="T8" fmla="*/ 338472 w 4508500"/>
              <a:gd name="T9" fmla="*/ 0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4507877" y="0"/>
                </a:moveTo>
                <a:lnTo>
                  <a:pt x="0" y="0"/>
                </a:lnTo>
                <a:lnTo>
                  <a:pt x="0" y="6857276"/>
                </a:lnTo>
                <a:lnTo>
                  <a:pt x="4507877" y="6857276"/>
                </a:lnTo>
                <a:lnTo>
                  <a:pt x="4507877"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48144" name="Shape 2874"/>
          <p:cNvSpPr>
            <a:spLocks/>
          </p:cNvSpPr>
          <p:nvPr/>
        </p:nvSpPr>
        <p:spPr bwMode="auto">
          <a:xfrm>
            <a:off x="5581650" y="1304925"/>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48145" name="Shape 2875"/>
          <p:cNvSpPr txBox="1">
            <a:spLocks noChangeArrowheads="1"/>
          </p:cNvSpPr>
          <p:nvPr/>
        </p:nvSpPr>
        <p:spPr bwMode="auto">
          <a:xfrm>
            <a:off x="6011863" y="260350"/>
            <a:ext cx="2865437" cy="6964363"/>
          </a:xfrm>
          <a:prstGeom prst="rect">
            <a:avLst/>
          </a:prstGeom>
          <a:noFill/>
          <a:ln w="9525">
            <a:noFill/>
            <a:miter lim="800000"/>
            <a:headEnd/>
            <a:tailEnd/>
          </a:ln>
        </p:spPr>
        <p:txBody>
          <a:bodyPr lIns="0" tIns="17125" rIns="0" bIns="0">
            <a:spAutoFit/>
          </a:bodyPr>
          <a:lstStyle/>
          <a:p>
            <a:pPr marL="44450">
              <a:buClr>
                <a:srgbClr val="DCDDDD"/>
              </a:buClr>
              <a:buSzPts val="1600"/>
              <a:buFont typeface="Avenir"/>
              <a:buNone/>
            </a:pPr>
            <a:r>
              <a:rPr lang="uk-UA" sz="1400" b="1">
                <a:solidFill>
                  <a:srgbClr val="FFFF00"/>
                </a:solidFill>
                <a:latin typeface="Avenir"/>
                <a:ea typeface="Avenir"/>
                <a:cs typeface="Avenir"/>
                <a:sym typeface="Avenir"/>
              </a:rPr>
              <a:t>Унікальні приклади</a:t>
            </a:r>
            <a:endParaRPr lang="ru-RU" sz="1400">
              <a:solidFill>
                <a:srgbClr val="FFFF00"/>
              </a:solidFill>
              <a:latin typeface="Avenir"/>
              <a:ea typeface="Avenir"/>
              <a:cs typeface="Avenir"/>
              <a:sym typeface="Avenir"/>
            </a:endParaRPr>
          </a:p>
          <a:p>
            <a:pPr marL="44450">
              <a:buClr>
                <a:srgbClr val="DCDDDD"/>
              </a:buClr>
              <a:buSzPts val="1600"/>
              <a:buFont typeface="Avenir"/>
              <a:buNone/>
            </a:pPr>
            <a:r>
              <a:rPr lang="uk-UA" sz="1400" b="1">
                <a:solidFill>
                  <a:srgbClr val="FFFF00"/>
                </a:solidFill>
                <a:latin typeface="Avenir"/>
                <a:ea typeface="Avenir"/>
                <a:cs typeface="Avenir"/>
                <a:sym typeface="Avenir"/>
              </a:rPr>
              <a:t>спільної дії поліції та громади</a:t>
            </a:r>
            <a:endParaRPr lang="ru-RU" sz="1400">
              <a:solidFill>
                <a:srgbClr val="FFFF00"/>
              </a:solidFill>
              <a:latin typeface="Avenir"/>
              <a:ea typeface="Avenir"/>
              <a:cs typeface="Avenir"/>
              <a:sym typeface="Avenir"/>
            </a:endParaRPr>
          </a:p>
          <a:p>
            <a:pPr marL="44450">
              <a:buClr>
                <a:srgbClr val="DCDDDD"/>
              </a:buClr>
              <a:buSzPts val="1600"/>
              <a:buFont typeface="Avenir"/>
              <a:buNone/>
            </a:pPr>
            <a:r>
              <a:rPr lang="uk-UA" sz="1400">
                <a:solidFill>
                  <a:srgbClr val="FFFF00"/>
                </a:solidFill>
                <a:latin typeface="Avenir"/>
                <a:ea typeface="Avenir"/>
                <a:cs typeface="Avenir"/>
                <a:sym typeface="Avenir"/>
              </a:rPr>
              <a:t>(толоки, спорт, аудит безпеки, тощо)</a:t>
            </a:r>
            <a:endParaRPr lang="en-US" sz="1400">
              <a:solidFill>
                <a:srgbClr val="FFFF00"/>
              </a:solidFill>
              <a:latin typeface="Avenir"/>
              <a:ea typeface="Avenir"/>
              <a:cs typeface="Avenir"/>
              <a:sym typeface="Avenir"/>
            </a:endParaRPr>
          </a:p>
          <a:p>
            <a:pPr marL="44450">
              <a:buClr>
                <a:srgbClr val="DCDDDD"/>
              </a:buClr>
              <a:buSzPts val="1600"/>
              <a:buFont typeface="Avenir"/>
              <a:buNone/>
            </a:pPr>
            <a:r>
              <a:rPr lang="uk-UA" sz="1000">
                <a:solidFill>
                  <a:srgbClr val="FFFFFF"/>
                </a:solidFill>
                <a:latin typeface="Verdana" pitchFamily="34" charset="0"/>
              </a:rPr>
              <a:t>У жовтні 2018 року під час проведення профорієнтаційного заходу “ПрофіСтарт: обери собі професію – сплануй майбутнє, до якого долучились працівники Вараського відділу поліції, місцеві старшокласники висловили побажання провести з поліцейськими хоча б одне чергування.В результаті один учень заступив на чергування разом із групою реагування патрульної поліції.</a:t>
            </a:r>
          </a:p>
          <a:p>
            <a:pPr marL="44450" algn="just">
              <a:buClr>
                <a:srgbClr val="FFFFFF"/>
              </a:buClr>
              <a:buSzPts val="1400"/>
              <a:buFont typeface="Arial" charset="0"/>
              <a:buNone/>
            </a:pPr>
            <a:r>
              <a:rPr lang="uk-UA" sz="1000">
                <a:solidFill>
                  <a:srgbClr val="FFFFFF"/>
                </a:solidFill>
                <a:latin typeface="Verdana" pitchFamily="34" charset="0"/>
              </a:rPr>
              <a:t>Патрулюючи містом разом із поліцейським, хлопець зміг побачити їхню щоденну роботу, також школяр отримав відповіді на численні запитання, які виникали під час несення служби.</a:t>
            </a:r>
          </a:p>
          <a:p>
            <a:pPr marL="44450" algn="just">
              <a:buClr>
                <a:srgbClr val="FFFFFF"/>
              </a:buClr>
              <a:buSzPts val="1400"/>
              <a:buFont typeface="Arial" charset="0"/>
              <a:buNone/>
            </a:pPr>
            <a:endParaRPr lang="uk-UA" sz="1000">
              <a:solidFill>
                <a:srgbClr val="FFFFFF"/>
              </a:solidFill>
              <a:latin typeface="Verdana" pitchFamily="34" charset="0"/>
            </a:endParaRPr>
          </a:p>
          <a:p>
            <a:pPr marL="44450" algn="just">
              <a:buClr>
                <a:srgbClr val="FFFFFF"/>
              </a:buClr>
              <a:buSzPts val="1400"/>
              <a:buFont typeface="Arial" charset="0"/>
              <a:buNone/>
            </a:pPr>
            <a:r>
              <a:rPr lang="uk-UA" sz="1000">
                <a:solidFill>
                  <a:srgbClr val="FFFFFF"/>
                </a:solidFill>
                <a:latin typeface="Verdana" pitchFamily="34" charset="0"/>
              </a:rPr>
              <a:t>Завдяки плідній співпраці Вараського ВП та представників відділу уповноважених Голови з питань контролю за дотриманням прав людини в поліцейській діяльності Управління забезпечення прав людини Національної поліції України (з дислокацією в Рівненській області), було досягнуто позитивного результату щодо додержання прав людини. Так, протягом 2018 року співробітниками Вараського ВП не допущено жодного незаконного затримання, облаштовується кімната для проведення слідчих дій та конфіденційного побачення затриманого з адвокатом, затримані повністю забезпечені медичними препаратами, харчуванням та іншими вимогами, що передбачає національне та міжнародне законодавство. Як наслідок працівниками Вараського ВП не допущено порушень прав людини в поліцейській діяльності.</a:t>
            </a:r>
          </a:p>
          <a:p>
            <a:pPr marL="44450" algn="just">
              <a:buClr>
                <a:srgbClr val="FFFFFF"/>
              </a:buClr>
              <a:buSzPts val="1400"/>
              <a:buFont typeface="Arial" charset="0"/>
              <a:buNone/>
            </a:pPr>
            <a:endParaRPr lang="ru-RU" sz="1000">
              <a:latin typeface="Verdana" pitchFamily="34" charset="0"/>
            </a:endParaRPr>
          </a:p>
          <a:p>
            <a:pPr marL="44450">
              <a:buClr>
                <a:srgbClr val="000000"/>
              </a:buClr>
              <a:buFont typeface="Arial" charset="0"/>
              <a:buNone/>
            </a:pPr>
            <a:endParaRPr lang="en-US" sz="1000">
              <a:solidFill>
                <a:srgbClr val="FFFFFF"/>
              </a:solidFill>
              <a:latin typeface="Calibri" pitchFamily="34" charset="0"/>
            </a:endParaRPr>
          </a:p>
          <a:p>
            <a:pPr marL="44450">
              <a:buClr>
                <a:srgbClr val="000000"/>
              </a:buClr>
              <a:buFont typeface="Arial" charset="0"/>
              <a:buNone/>
            </a:pPr>
            <a:endParaRPr lang="ru-RU" sz="1000">
              <a:solidFill>
                <a:srgbClr val="FFFFFF"/>
              </a:solidFill>
              <a:latin typeface="Calibri" pitchFamily="34" charset="0"/>
            </a:endParaRPr>
          </a:p>
        </p:txBody>
      </p:sp>
      <p:sp>
        <p:nvSpPr>
          <p:cNvPr id="48146" name="Shape 2877"/>
          <p:cNvSpPr txBox="1">
            <a:spLocks noChangeArrowheads="1"/>
          </p:cNvSpPr>
          <p:nvPr/>
        </p:nvSpPr>
        <p:spPr bwMode="auto">
          <a:xfrm>
            <a:off x="742950" y="3375025"/>
            <a:ext cx="1589088" cy="608013"/>
          </a:xfrm>
          <a:prstGeom prst="rect">
            <a:avLst/>
          </a:prstGeom>
          <a:noFill/>
          <a:ln w="9525">
            <a:noFill/>
            <a:miter lim="800000"/>
            <a:headEnd/>
            <a:tailEnd/>
          </a:ln>
        </p:spPr>
        <p:txBody>
          <a:bodyPr lIns="0" tIns="12050" rIns="0" bIns="0">
            <a:spAutoFit/>
          </a:bodyPr>
          <a:lstStyle/>
          <a:p>
            <a:pPr marL="12700" algn="ctr">
              <a:lnSpc>
                <a:spcPct val="103000"/>
              </a:lnSpc>
              <a:buClr>
                <a:srgbClr val="152A65"/>
              </a:buClr>
              <a:buSzPts val="900"/>
              <a:buFont typeface="Avenir"/>
              <a:buNone/>
            </a:pPr>
            <a:r>
              <a:rPr lang="uk-UA" sz="900" b="1">
                <a:solidFill>
                  <a:srgbClr val="152A65"/>
                </a:solidFill>
                <a:latin typeface="Avenir"/>
                <a:ea typeface="Avenir"/>
                <a:cs typeface="Avenir"/>
                <a:sym typeface="Avenir"/>
              </a:rPr>
              <a:t>КІЛЬКІСТЬ ОСІБ, ЯКИХ ПРИЙНЯЛИ </a:t>
            </a:r>
            <a:endParaRPr lang="ru-RU">
              <a:latin typeface="Calibri" pitchFamily="34" charset="0"/>
            </a:endParaRPr>
          </a:p>
          <a:p>
            <a:pPr marL="12700" algn="ctr">
              <a:lnSpc>
                <a:spcPct val="103000"/>
              </a:lnSpc>
              <a:spcBef>
                <a:spcPts val="100"/>
              </a:spcBef>
              <a:buClr>
                <a:srgbClr val="152A65"/>
              </a:buClr>
              <a:buSzPts val="900"/>
              <a:buFont typeface="Avenir"/>
              <a:buNone/>
            </a:pPr>
            <a:r>
              <a:rPr lang="uk-UA" sz="900" b="1">
                <a:solidFill>
                  <a:srgbClr val="152A65"/>
                </a:solidFill>
                <a:latin typeface="Avenir"/>
                <a:ea typeface="Avenir"/>
                <a:cs typeface="Avenir"/>
                <a:sym typeface="Avenir"/>
              </a:rPr>
              <a:t>НАЧАЛЬНИКИ/ДІЛЬНИЧНІ </a:t>
            </a:r>
            <a:endParaRPr lang="ru-RU">
              <a:latin typeface="Calibri" pitchFamily="34" charset="0"/>
            </a:endParaRPr>
          </a:p>
          <a:p>
            <a:pPr marL="12700" algn="ctr">
              <a:lnSpc>
                <a:spcPct val="103000"/>
              </a:lnSpc>
              <a:spcBef>
                <a:spcPts val="100"/>
              </a:spcBef>
              <a:buClr>
                <a:srgbClr val="152A65"/>
              </a:buClr>
              <a:buSzPts val="900"/>
              <a:buFont typeface="Avenir"/>
              <a:buNone/>
            </a:pPr>
            <a:r>
              <a:rPr lang="uk-UA" sz="900" b="1">
                <a:solidFill>
                  <a:srgbClr val="152A65"/>
                </a:solidFill>
                <a:latin typeface="Avenir"/>
                <a:ea typeface="Avenir"/>
                <a:cs typeface="Avenir"/>
                <a:sym typeface="Avenir"/>
              </a:rPr>
              <a:t>НА ПРИЙОМАХ</a:t>
            </a:r>
            <a:endParaRPr lang="ru-RU">
              <a:latin typeface="Calibri" pitchFamily="34" charset="0"/>
            </a:endParaRPr>
          </a:p>
        </p:txBody>
      </p:sp>
      <p:sp>
        <p:nvSpPr>
          <p:cNvPr id="48147" name="Shape 2878"/>
          <p:cNvSpPr txBox="1">
            <a:spLocks noChangeArrowheads="1"/>
          </p:cNvSpPr>
          <p:nvPr/>
        </p:nvSpPr>
        <p:spPr bwMode="auto">
          <a:xfrm>
            <a:off x="755650" y="2781300"/>
            <a:ext cx="1504950" cy="487363"/>
          </a:xfrm>
          <a:prstGeom prst="rect">
            <a:avLst/>
          </a:prstGeom>
          <a:noFill/>
          <a:ln w="9525">
            <a:noFill/>
            <a:miter lim="800000"/>
            <a:headEnd/>
            <a:tailEnd/>
          </a:ln>
        </p:spPr>
        <p:txBody>
          <a:bodyPr lIns="0" tIns="0" rIns="0" bIns="0">
            <a:spAutoFit/>
          </a:bodyPr>
          <a:lstStyle/>
          <a:p>
            <a:pPr algn="ctr">
              <a:buClr>
                <a:srgbClr val="152A65"/>
              </a:buClr>
              <a:buSzPts val="1800"/>
              <a:buFont typeface="Avenir"/>
              <a:buNone/>
            </a:pPr>
            <a:r>
              <a:rPr lang="en-US" sz="3200" b="1">
                <a:solidFill>
                  <a:srgbClr val="152A65"/>
                </a:solidFill>
                <a:latin typeface="Avenir Next Cyr Medium"/>
                <a:ea typeface="Avenir"/>
                <a:cs typeface="Avenir"/>
                <a:sym typeface="Avenir"/>
              </a:rPr>
              <a:t>4</a:t>
            </a:r>
            <a:r>
              <a:rPr lang="uk-UA" sz="3200" b="1">
                <a:solidFill>
                  <a:srgbClr val="152A65"/>
                </a:solidFill>
                <a:latin typeface="Avenir Next Cyr Medium"/>
                <a:ea typeface="Avenir"/>
                <a:cs typeface="Avenir"/>
                <a:sym typeface="Avenir"/>
              </a:rPr>
              <a:t>4</a:t>
            </a:r>
            <a:r>
              <a:rPr lang="en-US" sz="3200" b="1">
                <a:solidFill>
                  <a:srgbClr val="152A65"/>
                </a:solidFill>
                <a:latin typeface="Avenir Next Cyr Medium"/>
                <a:ea typeface="Avenir"/>
                <a:cs typeface="Avenir"/>
                <a:sym typeface="Avenir"/>
              </a:rPr>
              <a:t>/</a:t>
            </a:r>
            <a:r>
              <a:rPr lang="uk-UA" sz="3200" b="1">
                <a:solidFill>
                  <a:srgbClr val="152A65"/>
                </a:solidFill>
                <a:latin typeface="Avenir Next Cyr Medium"/>
                <a:ea typeface="Avenir"/>
                <a:cs typeface="Avenir"/>
                <a:sym typeface="Avenir"/>
              </a:rPr>
              <a:t>273</a:t>
            </a:r>
            <a:endParaRPr lang="ru-RU" sz="3200">
              <a:latin typeface="Avenir Next Cyr Medium"/>
            </a:endParaRPr>
          </a:p>
        </p:txBody>
      </p:sp>
      <p:sp>
        <p:nvSpPr>
          <p:cNvPr id="48148" name="Shape 2879"/>
          <p:cNvSpPr txBox="1">
            <a:spLocks noChangeArrowheads="1"/>
          </p:cNvSpPr>
          <p:nvPr/>
        </p:nvSpPr>
        <p:spPr bwMode="auto">
          <a:xfrm>
            <a:off x="742950" y="5443538"/>
            <a:ext cx="1589088" cy="309562"/>
          </a:xfrm>
          <a:prstGeom prst="rect">
            <a:avLst/>
          </a:prstGeom>
          <a:noFill/>
          <a:ln w="9525">
            <a:noFill/>
            <a:miter lim="800000"/>
            <a:headEnd/>
            <a:tailEnd/>
          </a:ln>
        </p:spPr>
        <p:txBody>
          <a:bodyPr lIns="0" tIns="12050" rIns="0" bIns="0">
            <a:spAutoFit/>
          </a:bodyPr>
          <a:lstStyle/>
          <a:p>
            <a:pPr marL="12700" algn="ctr">
              <a:lnSpc>
                <a:spcPct val="103000"/>
              </a:lnSpc>
              <a:buClr>
                <a:srgbClr val="152A65"/>
              </a:buClr>
              <a:buSzPts val="900"/>
              <a:buFont typeface="Avenir"/>
              <a:buNone/>
            </a:pPr>
            <a:r>
              <a:rPr lang="uk-UA" sz="900" b="1">
                <a:solidFill>
                  <a:srgbClr val="152A65"/>
                </a:solidFill>
                <a:latin typeface="Avenir"/>
                <a:ea typeface="Avenir"/>
                <a:cs typeface="Avenir"/>
                <a:sym typeface="Avenir"/>
              </a:rPr>
              <a:t>ПРИЙНЯТО ЗВЕРНЕНЬ</a:t>
            </a:r>
            <a:endParaRPr lang="ru-RU">
              <a:latin typeface="Calibri" pitchFamily="34" charset="0"/>
            </a:endParaRPr>
          </a:p>
          <a:p>
            <a:pPr marL="12700" algn="ctr">
              <a:lnSpc>
                <a:spcPct val="103000"/>
              </a:lnSpc>
              <a:spcBef>
                <a:spcPts val="100"/>
              </a:spcBef>
              <a:buClr>
                <a:srgbClr val="152A65"/>
              </a:buClr>
              <a:buSzPts val="900"/>
              <a:buFont typeface="Avenir"/>
              <a:buNone/>
            </a:pPr>
            <a:r>
              <a:rPr lang="uk-UA" sz="900" b="1">
                <a:solidFill>
                  <a:srgbClr val="152A65"/>
                </a:solidFill>
                <a:latin typeface="Avenir"/>
                <a:ea typeface="Avenir"/>
                <a:cs typeface="Avenir"/>
                <a:sym typeface="Avenir"/>
              </a:rPr>
              <a:t>ГРОМАДЯН</a:t>
            </a:r>
            <a:endParaRPr lang="ru-RU">
              <a:latin typeface="Calibri" pitchFamily="34" charset="0"/>
            </a:endParaRPr>
          </a:p>
        </p:txBody>
      </p:sp>
      <p:sp>
        <p:nvSpPr>
          <p:cNvPr id="48149" name="Shape 2880"/>
          <p:cNvSpPr txBox="1">
            <a:spLocks noChangeArrowheads="1"/>
          </p:cNvSpPr>
          <p:nvPr/>
        </p:nvSpPr>
        <p:spPr bwMode="auto">
          <a:xfrm>
            <a:off x="944563" y="4129088"/>
            <a:ext cx="1187450" cy="1228725"/>
          </a:xfrm>
          <a:prstGeom prst="rect">
            <a:avLst/>
          </a:prstGeom>
          <a:noFill/>
          <a:ln w="9525">
            <a:noFill/>
            <a:miter lim="800000"/>
            <a:headEnd/>
            <a:tailEnd/>
          </a:ln>
        </p:spPr>
        <p:txBody>
          <a:bodyPr lIns="0" tIns="466075" rIns="0" bIns="0">
            <a:spAutoFit/>
          </a:bodyPr>
          <a:lstStyle/>
          <a:p>
            <a:pPr algn="ctr">
              <a:buClr>
                <a:srgbClr val="152A65"/>
              </a:buClr>
              <a:buSzPts val="5000"/>
              <a:buFont typeface="Avenir"/>
              <a:buNone/>
            </a:pPr>
            <a:r>
              <a:rPr lang="uk-UA" sz="5000" b="1">
                <a:solidFill>
                  <a:srgbClr val="152A65"/>
                </a:solidFill>
                <a:latin typeface="Avenir Next Cyr Medium"/>
                <a:ea typeface="Avenir"/>
                <a:cs typeface="Avenir"/>
                <a:sym typeface="Avenir"/>
              </a:rPr>
              <a:t>565</a:t>
            </a:r>
            <a:endParaRPr lang="ru-RU">
              <a:latin typeface="Avenir Next Cyr Medium"/>
            </a:endParaRPr>
          </a:p>
        </p:txBody>
      </p:sp>
      <p:pic>
        <p:nvPicPr>
          <p:cNvPr id="48150" name="Shape 2881"/>
          <p:cNvPicPr preferRelativeResize="0">
            <a:picLocks noChangeAspect="1" noChangeArrowheads="1"/>
          </p:cNvPicPr>
          <p:nvPr/>
        </p:nvPicPr>
        <p:blipFill>
          <a:blip r:embed="rId6"/>
          <a:srcRect/>
          <a:stretch>
            <a:fillRect/>
          </a:stretch>
        </p:blipFill>
        <p:spPr bwMode="auto">
          <a:xfrm>
            <a:off x="1184275" y="1712913"/>
            <a:ext cx="684213" cy="862012"/>
          </a:xfrm>
          <a:prstGeom prst="rect">
            <a:avLst/>
          </a:prstGeom>
          <a:noFill/>
          <a:ln w="9525">
            <a:noFill/>
            <a:miter lim="800000"/>
            <a:headEnd/>
            <a:tailEnd/>
          </a:ln>
        </p:spPr>
      </p:pic>
      <p:pic>
        <p:nvPicPr>
          <p:cNvPr id="48151" name="Рисунок 48"/>
          <p:cNvPicPr>
            <a:picLocks noChangeAspect="1"/>
          </p:cNvPicPr>
          <p:nvPr/>
        </p:nvPicPr>
        <p:blipFill>
          <a:blip r:embed="rId7"/>
          <a:srcRect/>
          <a:stretch>
            <a:fillRect/>
          </a:stretch>
        </p:blipFill>
        <p:spPr bwMode="auto">
          <a:xfrm>
            <a:off x="0" y="0"/>
            <a:ext cx="1116013" cy="111601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Объект 2"/>
          <p:cNvSpPr>
            <a:spLocks noGrp="1"/>
          </p:cNvSpPr>
          <p:nvPr>
            <p:ph idx="1"/>
          </p:nvPr>
        </p:nvSpPr>
        <p:spPr/>
        <p:txBody>
          <a:bodyPr/>
          <a:lstStyle/>
          <a:p>
            <a:pPr eaLnBrk="1" hangingPunct="1"/>
            <a:endParaRPr lang="ru-RU" smtClean="0"/>
          </a:p>
        </p:txBody>
      </p:sp>
      <p:sp>
        <p:nvSpPr>
          <p:cNvPr id="50178"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50179" name="Группа 51"/>
          <p:cNvGrpSpPr>
            <a:grpSpLocks/>
          </p:cNvGrpSpPr>
          <p:nvPr/>
        </p:nvGrpSpPr>
        <p:grpSpPr bwMode="auto">
          <a:xfrm>
            <a:off x="539750" y="1628775"/>
            <a:ext cx="719138" cy="2592388"/>
            <a:chOff x="539552" y="1628800"/>
            <a:chExt cx="720080" cy="2592288"/>
          </a:xfrm>
        </p:grpSpPr>
        <p:grpSp>
          <p:nvGrpSpPr>
            <p:cNvPr id="50184" name="Группа 28"/>
            <p:cNvGrpSpPr>
              <a:grpSpLocks/>
            </p:cNvGrpSpPr>
            <p:nvPr/>
          </p:nvGrpSpPr>
          <p:grpSpPr bwMode="auto">
            <a:xfrm>
              <a:off x="539552" y="1628800"/>
              <a:ext cx="720080" cy="1224136"/>
              <a:chOff x="539552" y="1628800"/>
              <a:chExt cx="720080" cy="1224136"/>
            </a:xfrm>
          </p:grpSpPr>
          <p:grpSp>
            <p:nvGrpSpPr>
              <p:cNvPr id="50200"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50201"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50185" name="Группа 36"/>
            <p:cNvGrpSpPr>
              <a:grpSpLocks/>
            </p:cNvGrpSpPr>
            <p:nvPr/>
          </p:nvGrpSpPr>
          <p:grpSpPr bwMode="auto">
            <a:xfrm>
              <a:off x="539552" y="2996952"/>
              <a:ext cx="720080" cy="1224136"/>
              <a:chOff x="539552" y="1628800"/>
              <a:chExt cx="720080" cy="1224136"/>
            </a:xfrm>
          </p:grpSpPr>
          <p:grpSp>
            <p:nvGrpSpPr>
              <p:cNvPr id="50186"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50187"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10</a:t>
            </a:r>
          </a:p>
        </p:txBody>
      </p:sp>
      <p:sp>
        <p:nvSpPr>
          <p:cNvPr id="54" name="Заголовок 3"/>
          <p:cNvSpPr txBox="1">
            <a:spLocks/>
          </p:cNvSpPr>
          <p:nvPr/>
        </p:nvSpPr>
        <p:spPr>
          <a:xfrm>
            <a:off x="4284663" y="2349500"/>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Нагальні потреби поліції</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183" name="Заголовок 38"/>
          <p:cNvSpPr>
            <a:spLocks noGrp="1"/>
          </p:cNvSpPr>
          <p:nvPr>
            <p:ph type="title"/>
          </p:nvPr>
        </p:nvSpPr>
        <p:spPr/>
        <p:txBody>
          <a:bodyPr/>
          <a:lstStyle/>
          <a:p>
            <a:pPr eaLnBrk="1" hangingPunct="1"/>
            <a:endParaRPr lang="ru-RU"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hape 2839"/>
          <p:cNvSpPr txBox="1">
            <a:spLocks noChangeArrowheads="1"/>
          </p:cNvSpPr>
          <p:nvPr/>
        </p:nvSpPr>
        <p:spPr bwMode="auto">
          <a:xfrm>
            <a:off x="1116013" y="115888"/>
            <a:ext cx="4464050" cy="425450"/>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Нагальні потреби</a:t>
            </a:r>
            <a:endParaRPr lang="ru-RU" sz="2400">
              <a:latin typeface="Calibri" pitchFamily="34" charset="0"/>
            </a:endParaRPr>
          </a:p>
        </p:txBody>
      </p:sp>
      <p:sp>
        <p:nvSpPr>
          <p:cNvPr id="51202" name="Shape 2873"/>
          <p:cNvSpPr>
            <a:spLocks/>
          </p:cNvSpPr>
          <p:nvPr/>
        </p:nvSpPr>
        <p:spPr bwMode="auto">
          <a:xfrm>
            <a:off x="5762625" y="0"/>
            <a:ext cx="3381375" cy="6858000"/>
          </a:xfrm>
          <a:custGeom>
            <a:avLst/>
            <a:gdLst>
              <a:gd name="T0" fmla="*/ 338472 w 4508500"/>
              <a:gd name="T1" fmla="*/ 0 h 6857365"/>
              <a:gd name="T2" fmla="*/ 0 w 4508500"/>
              <a:gd name="T3" fmla="*/ 0 h 6857365"/>
              <a:gd name="T4" fmla="*/ 0 w 4508500"/>
              <a:gd name="T5" fmla="*/ 6863637 h 6857365"/>
              <a:gd name="T6" fmla="*/ 338472 w 4508500"/>
              <a:gd name="T7" fmla="*/ 6863637 h 6857365"/>
              <a:gd name="T8" fmla="*/ 338472 w 4508500"/>
              <a:gd name="T9" fmla="*/ 0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4507877" y="0"/>
                </a:moveTo>
                <a:lnTo>
                  <a:pt x="0" y="0"/>
                </a:lnTo>
                <a:lnTo>
                  <a:pt x="0" y="6857276"/>
                </a:lnTo>
                <a:lnTo>
                  <a:pt x="4507877" y="6857276"/>
                </a:lnTo>
                <a:lnTo>
                  <a:pt x="4507877" y="0"/>
                </a:lnTo>
                <a:close/>
              </a:path>
            </a:pathLst>
          </a:custGeom>
          <a:solidFill>
            <a:srgbClr val="152A65"/>
          </a:solidFill>
          <a:ln w="9525">
            <a:noFill/>
            <a:round/>
            <a:headEnd/>
            <a:tailEnd/>
          </a:ln>
        </p:spPr>
        <p:txBody>
          <a:bodyPr lIns="0" tIns="0" rIns="0" bIns="0"/>
          <a:lstStyle/>
          <a:p>
            <a:endParaRPr lang="ru-RU">
              <a:solidFill>
                <a:schemeClr val="bg1"/>
              </a:solidFill>
              <a:latin typeface="Calibri" pitchFamily="34" charset="0"/>
            </a:endParaRPr>
          </a:p>
        </p:txBody>
      </p:sp>
      <p:sp>
        <p:nvSpPr>
          <p:cNvPr id="51203" name="Shape 2874"/>
          <p:cNvSpPr>
            <a:spLocks/>
          </p:cNvSpPr>
          <p:nvPr/>
        </p:nvSpPr>
        <p:spPr bwMode="auto">
          <a:xfrm>
            <a:off x="5581650" y="1304925"/>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51204" name="Shape 2875"/>
          <p:cNvSpPr txBox="1">
            <a:spLocks noChangeArrowheads="1"/>
          </p:cNvSpPr>
          <p:nvPr/>
        </p:nvSpPr>
        <p:spPr bwMode="auto">
          <a:xfrm>
            <a:off x="6011863" y="260350"/>
            <a:ext cx="2865437" cy="509588"/>
          </a:xfrm>
          <a:prstGeom prst="rect">
            <a:avLst/>
          </a:prstGeom>
          <a:noFill/>
          <a:ln w="9525">
            <a:noFill/>
            <a:miter lim="800000"/>
            <a:headEnd/>
            <a:tailEnd/>
          </a:ln>
        </p:spPr>
        <p:txBody>
          <a:bodyPr lIns="0" tIns="17125" rIns="0" bIns="0">
            <a:spAutoFit/>
          </a:bodyPr>
          <a:lstStyle/>
          <a:p>
            <a:pPr marL="44450">
              <a:buClr>
                <a:srgbClr val="000000"/>
              </a:buClr>
              <a:buSzPts val="1600"/>
              <a:buFont typeface="Arial" charset="0"/>
              <a:buNone/>
            </a:pPr>
            <a:endParaRPr lang="ru-RU" sz="1400">
              <a:solidFill>
                <a:srgbClr val="DCDDDD"/>
              </a:solidFill>
              <a:latin typeface="Avenir"/>
              <a:ea typeface="Avenir"/>
              <a:cs typeface="Avenir"/>
              <a:sym typeface="Avenir"/>
            </a:endParaRPr>
          </a:p>
          <a:p>
            <a:pPr marL="44450">
              <a:buClr>
                <a:srgbClr val="000000"/>
              </a:buClr>
              <a:buFont typeface="Arial" charset="0"/>
              <a:buNone/>
            </a:pPr>
            <a:endParaRPr lang="ru-RU">
              <a:solidFill>
                <a:srgbClr val="FFFFFF"/>
              </a:solidFill>
              <a:latin typeface="Calibri" pitchFamily="34" charset="0"/>
            </a:endParaRPr>
          </a:p>
        </p:txBody>
      </p:sp>
      <p:pic>
        <p:nvPicPr>
          <p:cNvPr id="51205" name="Рисунок 48"/>
          <p:cNvPicPr>
            <a:picLocks noChangeAspect="1"/>
          </p:cNvPicPr>
          <p:nvPr/>
        </p:nvPicPr>
        <p:blipFill>
          <a:blip r:embed="rId3"/>
          <a:srcRect/>
          <a:stretch>
            <a:fillRect/>
          </a:stretch>
        </p:blipFill>
        <p:spPr bwMode="auto">
          <a:xfrm>
            <a:off x="0" y="0"/>
            <a:ext cx="1116013" cy="1116013"/>
          </a:xfrm>
          <a:prstGeom prst="rect">
            <a:avLst/>
          </a:prstGeom>
          <a:noFill/>
          <a:ln w="9525">
            <a:noFill/>
            <a:miter lim="800000"/>
            <a:headEnd/>
            <a:tailEnd/>
          </a:ln>
        </p:spPr>
      </p:pic>
      <p:sp>
        <p:nvSpPr>
          <p:cNvPr id="51206" name="Прямоугольник 24"/>
          <p:cNvSpPr>
            <a:spLocks noChangeArrowheads="1"/>
          </p:cNvSpPr>
          <p:nvPr/>
        </p:nvSpPr>
        <p:spPr bwMode="auto">
          <a:xfrm>
            <a:off x="395288" y="1412875"/>
            <a:ext cx="4572000" cy="3387725"/>
          </a:xfrm>
          <a:prstGeom prst="rect">
            <a:avLst/>
          </a:prstGeom>
          <a:noFill/>
          <a:ln w="9525">
            <a:noFill/>
            <a:miter lim="800000"/>
            <a:headEnd/>
            <a:tailEnd/>
          </a:ln>
        </p:spPr>
        <p:txBody>
          <a:bodyPr>
            <a:spAutoFit/>
          </a:bodyPr>
          <a:lstStyle/>
          <a:p>
            <a:r>
              <a:rPr lang="uk-UA" b="1">
                <a:latin typeface="Calibri" pitchFamily="34" charset="0"/>
              </a:rPr>
              <a:t>Чого потребує поліція?</a:t>
            </a:r>
          </a:p>
          <a:p>
            <a:r>
              <a:rPr lang="uk-UA">
                <a:latin typeface="Calibri" pitchFamily="34" charset="0"/>
              </a:rPr>
              <a:t>- У разі створення ОТГ виділити приміщення для роботи дільничних офіцерів поліції, забезпечити автотранспортом та оргтехнікою</a:t>
            </a:r>
          </a:p>
          <a:p>
            <a:r>
              <a:rPr lang="uk-UA">
                <a:latin typeface="Calibri" pitchFamily="34" charset="0"/>
              </a:rPr>
              <a:t>- Підвищити кваліфікацію працівників поліції у сфері протидії Інтернет, банківським та телефонним шахрайствам</a:t>
            </a:r>
          </a:p>
          <a:p>
            <a:r>
              <a:rPr lang="uk-UA">
                <a:latin typeface="Calibri" pitchFamily="34" charset="0"/>
              </a:rPr>
              <a:t>- Підвищити навички працівників поліції з деескалації конфліктів</a:t>
            </a:r>
          </a:p>
          <a:p>
            <a:r>
              <a:rPr lang="uk-UA">
                <a:latin typeface="Calibri" pitchFamily="34" charset="0"/>
              </a:rPr>
              <a:t>- Вирішення питання надання житла для іногородніх працівників відділу</a:t>
            </a:r>
          </a:p>
        </p:txBody>
      </p:sp>
      <p:sp>
        <p:nvSpPr>
          <p:cNvPr id="51207" name="Shape 2839"/>
          <p:cNvSpPr txBox="1">
            <a:spLocks noChangeArrowheads="1"/>
          </p:cNvSpPr>
          <p:nvPr/>
        </p:nvSpPr>
        <p:spPr bwMode="auto">
          <a:xfrm>
            <a:off x="6011863" y="404813"/>
            <a:ext cx="2952750" cy="3702050"/>
          </a:xfrm>
          <a:prstGeom prst="rect">
            <a:avLst/>
          </a:prstGeom>
          <a:noFill/>
          <a:ln w="9525">
            <a:noFill/>
            <a:miter lim="800000"/>
            <a:headEnd/>
            <a:tailEnd/>
          </a:ln>
        </p:spPr>
        <p:txBody>
          <a:bodyPr lIns="0" tIns="34925" rIns="0" bIns="0">
            <a:spAutoFit/>
          </a:bodyPr>
          <a:lstStyle/>
          <a:p>
            <a:r>
              <a:rPr lang="uk-UA" sz="1600" b="1">
                <a:solidFill>
                  <a:srgbClr val="FFFF00"/>
                </a:solidFill>
                <a:latin typeface="Calibri" pitchFamily="34" charset="0"/>
              </a:rPr>
              <a:t>Як планується вирішувати проблеми?</a:t>
            </a:r>
          </a:p>
          <a:p>
            <a:endParaRPr lang="uk-UA" sz="1600">
              <a:solidFill>
                <a:schemeClr val="bg1"/>
              </a:solidFill>
              <a:latin typeface="Calibri" pitchFamily="34" charset="0"/>
            </a:endParaRPr>
          </a:p>
          <a:p>
            <a:r>
              <a:rPr lang="uk-UA" sz="1600">
                <a:solidFill>
                  <a:schemeClr val="bg1"/>
                </a:solidFill>
                <a:latin typeface="Calibri" pitchFamily="34" charset="0"/>
              </a:rPr>
              <a:t>-Включити в програму Підвищення безпеки міста на 2019 рік закупку 1 автомобіля для дільничних;</a:t>
            </a:r>
          </a:p>
          <a:p>
            <a:r>
              <a:rPr lang="uk-UA" sz="1600">
                <a:solidFill>
                  <a:schemeClr val="bg1"/>
                </a:solidFill>
                <a:latin typeface="Calibri" pitchFamily="34" charset="0"/>
              </a:rPr>
              <a:t>--Забезпечити участь працівників поліції у тренінгах з попередження шахрайства;</a:t>
            </a:r>
          </a:p>
          <a:p>
            <a:r>
              <a:rPr lang="uk-UA" sz="1600">
                <a:solidFill>
                  <a:schemeClr val="bg1"/>
                </a:solidFill>
                <a:latin typeface="Calibri" pitchFamily="34" charset="0"/>
              </a:rPr>
              <a:t>-Залучити допомогу громадських організацій для проведення тренінгу та запрошення експерта з безконфліктного спілкування;</a:t>
            </a:r>
          </a:p>
          <a:p>
            <a:endParaRPr lang="uk-UA" sz="1600">
              <a:solidFill>
                <a:schemeClr val="bg1"/>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7"/>
          <p:cNvSpPr txBox="1">
            <a:spLocks noChangeArrowheads="1"/>
          </p:cNvSpPr>
          <p:nvPr/>
        </p:nvSpPr>
        <p:spPr bwMode="auto">
          <a:xfrm>
            <a:off x="5364163" y="0"/>
            <a:ext cx="3600450" cy="2949575"/>
          </a:xfrm>
          <a:prstGeom prst="rect">
            <a:avLst/>
          </a:prstGeom>
          <a:solidFill>
            <a:srgbClr val="002060"/>
          </a:solidFill>
          <a:ln w="9525">
            <a:noFill/>
            <a:miter lim="800000"/>
            <a:headEnd/>
            <a:tailEnd/>
          </a:ln>
        </p:spPr>
        <p:txBody>
          <a:bodyPr>
            <a:spAutoFit/>
          </a:bodyPr>
          <a:lstStyle/>
          <a:p>
            <a:r>
              <a:rPr lang="ru-RU" sz="2000" b="1">
                <a:solidFill>
                  <a:schemeClr val="bg1"/>
                </a:solidFill>
                <a:latin typeface="Calibri" pitchFamily="34" charset="0"/>
              </a:rPr>
              <a:t>Покарано. За що?</a:t>
            </a:r>
          </a:p>
          <a:p>
            <a:pPr algn="ctr"/>
            <a:endParaRPr lang="ru-RU" sz="1400" b="1">
              <a:solidFill>
                <a:schemeClr val="bg1"/>
              </a:solidFill>
              <a:latin typeface="Calibri" pitchFamily="34" charset="0"/>
            </a:endParaRPr>
          </a:p>
          <a:p>
            <a:pPr algn="just"/>
            <a:r>
              <a:rPr lang="ru-RU" sz="1400" b="1">
                <a:solidFill>
                  <a:schemeClr val="bg1"/>
                </a:solidFill>
                <a:latin typeface="Calibri" pitchFamily="34" charset="0"/>
              </a:rPr>
              <a:t>До дисциплінарної відповідальності було притягнуто 15  працівників. </a:t>
            </a:r>
          </a:p>
          <a:p>
            <a:pPr algn="just"/>
            <a:r>
              <a:rPr lang="ru-RU" sz="1400" b="1">
                <a:solidFill>
                  <a:schemeClr val="bg1"/>
                </a:solidFill>
                <a:latin typeface="Calibri" pitchFamily="34" charset="0"/>
              </a:rPr>
              <a:t>Серед них:</a:t>
            </a:r>
          </a:p>
          <a:p>
            <a:pPr algn="just"/>
            <a:r>
              <a:rPr lang="ru-RU" sz="1400" b="1">
                <a:solidFill>
                  <a:schemeClr val="bg1"/>
                </a:solidFill>
                <a:latin typeface="Calibri" pitchFamily="34" charset="0"/>
              </a:rPr>
              <a:t>7 - за порушення нормативно-правових актів МВС України</a:t>
            </a:r>
          </a:p>
          <a:p>
            <a:pPr algn="just"/>
            <a:endParaRPr lang="ru-RU" sz="1400" b="1">
              <a:solidFill>
                <a:schemeClr val="bg1"/>
              </a:solidFill>
              <a:latin typeface="Calibri" pitchFamily="34" charset="0"/>
            </a:endParaRPr>
          </a:p>
          <a:p>
            <a:pPr algn="just"/>
            <a:r>
              <a:rPr lang="ru-RU" sz="1400" b="1">
                <a:solidFill>
                  <a:schemeClr val="bg1"/>
                </a:solidFill>
                <a:latin typeface="Calibri" pitchFamily="34" charset="0"/>
              </a:rPr>
              <a:t>5 - за невиконання вимог законодавства про адміністративні правопорушення</a:t>
            </a:r>
          </a:p>
          <a:p>
            <a:pPr algn="just"/>
            <a:endParaRPr lang="ru-RU" sz="1400" b="1">
              <a:solidFill>
                <a:schemeClr val="bg1"/>
              </a:solidFill>
              <a:latin typeface="Calibri" pitchFamily="34" charset="0"/>
            </a:endParaRPr>
          </a:p>
          <a:p>
            <a:pPr algn="just"/>
            <a:r>
              <a:rPr lang="ru-RU" sz="1400" b="1">
                <a:solidFill>
                  <a:schemeClr val="bg1"/>
                </a:solidFill>
                <a:latin typeface="Calibri" pitchFamily="34" charset="0"/>
              </a:rPr>
              <a:t>3 - за невиконання вимог кримінально-процесуального законодавства</a:t>
            </a:r>
          </a:p>
        </p:txBody>
      </p:sp>
      <p:sp>
        <p:nvSpPr>
          <p:cNvPr id="17410" name="TextBox 8"/>
          <p:cNvSpPr txBox="1">
            <a:spLocks noChangeArrowheads="1"/>
          </p:cNvSpPr>
          <p:nvPr/>
        </p:nvSpPr>
        <p:spPr bwMode="auto">
          <a:xfrm>
            <a:off x="5364163" y="3357563"/>
            <a:ext cx="3779837" cy="3436937"/>
          </a:xfrm>
          <a:prstGeom prst="rect">
            <a:avLst/>
          </a:prstGeom>
          <a:solidFill>
            <a:srgbClr val="FFFF00"/>
          </a:solidFill>
          <a:ln w="9525">
            <a:noFill/>
            <a:miter lim="800000"/>
            <a:headEnd/>
            <a:tailEnd/>
          </a:ln>
        </p:spPr>
        <p:txBody>
          <a:bodyPr>
            <a:spAutoFit/>
          </a:bodyPr>
          <a:lstStyle/>
          <a:p>
            <a:r>
              <a:rPr lang="ru-RU" sz="2000" b="1">
                <a:latin typeface="Calibri" pitchFamily="34" charset="0"/>
              </a:rPr>
              <a:t>Нагородженно, заохочено. </a:t>
            </a:r>
          </a:p>
          <a:p>
            <a:r>
              <a:rPr lang="ru-RU" sz="2000" b="1">
                <a:latin typeface="Calibri" pitchFamily="34" charset="0"/>
              </a:rPr>
              <a:t>За що?</a:t>
            </a:r>
          </a:p>
          <a:p>
            <a:pPr algn="ctr"/>
            <a:endParaRPr lang="ru-RU" sz="1400" b="1">
              <a:latin typeface="Calibri" pitchFamily="34" charset="0"/>
            </a:endParaRPr>
          </a:p>
          <a:p>
            <a:pPr algn="just"/>
            <a:r>
              <a:rPr lang="ru-RU" sz="1400">
                <a:latin typeface="Calibri" pitchFamily="34" charset="0"/>
              </a:rPr>
              <a:t>Загалом заохочено  5 працівників поліції. </a:t>
            </a:r>
          </a:p>
          <a:p>
            <a:pPr algn="just"/>
            <a:r>
              <a:rPr lang="ru-RU" sz="1400">
                <a:latin typeface="Calibri" pitchFamily="34" charset="0"/>
              </a:rPr>
              <a:t>Серед них:</a:t>
            </a:r>
          </a:p>
          <a:p>
            <a:pPr algn="just"/>
            <a:endParaRPr lang="ru-RU" sz="1400">
              <a:latin typeface="Calibri" pitchFamily="34" charset="0"/>
            </a:endParaRPr>
          </a:p>
          <a:p>
            <a:pPr algn="just"/>
            <a:r>
              <a:rPr lang="ru-RU" sz="1400">
                <a:latin typeface="Calibri" pitchFamily="34" charset="0"/>
              </a:rPr>
              <a:t>2 - за розкриття тяжких злочинів</a:t>
            </a:r>
          </a:p>
          <a:p>
            <a:pPr algn="just"/>
            <a:endParaRPr lang="ru-RU" sz="1400">
              <a:latin typeface="Calibri" pitchFamily="34" charset="0"/>
            </a:endParaRPr>
          </a:p>
          <a:p>
            <a:pPr algn="just"/>
            <a:r>
              <a:rPr lang="ru-RU" sz="1400">
                <a:latin typeface="Calibri" pitchFamily="34" charset="0"/>
              </a:rPr>
              <a:t>3 - за сумлінне виконання службових обовязків</a:t>
            </a:r>
          </a:p>
          <a:p>
            <a:pPr algn="just"/>
            <a:endParaRPr lang="ru-RU" sz="1400">
              <a:latin typeface="Calibri" pitchFamily="34" charset="0"/>
            </a:endParaRPr>
          </a:p>
          <a:p>
            <a:pPr algn="just"/>
            <a:r>
              <a:rPr lang="ru-RU" sz="1400">
                <a:latin typeface="Calibri" pitchFamily="34" charset="0"/>
              </a:rPr>
              <a:t>Серед заохочень були занесення на дошку пошани, дострокове зняття раніше накладеного стягнення</a:t>
            </a:r>
          </a:p>
          <a:p>
            <a:pPr algn="just"/>
            <a:endParaRPr lang="ru-RU" sz="1200">
              <a:solidFill>
                <a:schemeClr val="bg1"/>
              </a:solidFill>
              <a:latin typeface="Calibri" pitchFamily="34" charset="0"/>
            </a:endParaRPr>
          </a:p>
        </p:txBody>
      </p:sp>
      <p:pic>
        <p:nvPicPr>
          <p:cNvPr id="17411" name="Рисунок 9"/>
          <p:cNvPicPr>
            <a:picLocks noChangeAspect="1"/>
          </p:cNvPicPr>
          <p:nvPr/>
        </p:nvPicPr>
        <p:blipFill>
          <a:blip r:embed="rId2"/>
          <a:srcRect/>
          <a:stretch>
            <a:fillRect/>
          </a:stretch>
        </p:blipFill>
        <p:spPr bwMode="auto">
          <a:xfrm>
            <a:off x="0" y="0"/>
            <a:ext cx="1116013" cy="1116013"/>
          </a:xfrm>
          <a:prstGeom prst="rect">
            <a:avLst/>
          </a:prstGeom>
          <a:noFill/>
          <a:ln w="9525">
            <a:noFill/>
            <a:miter lim="800000"/>
            <a:headEnd/>
            <a:tailEnd/>
          </a:ln>
        </p:spPr>
      </p:pic>
      <p:sp>
        <p:nvSpPr>
          <p:cNvPr id="11" name="Заголовок 3"/>
          <p:cNvSpPr txBox="1">
            <a:spLocks/>
          </p:cNvSpPr>
          <p:nvPr/>
        </p:nvSpPr>
        <p:spPr>
          <a:xfrm>
            <a:off x="1116013" y="115888"/>
            <a:ext cx="4392612" cy="995362"/>
          </a:xfrm>
          <a:prstGeom prst="rect">
            <a:avLst/>
          </a:prstGeom>
        </p:spPr>
        <p:txBody>
          <a:bodyPr anchor="ctr"/>
          <a:lstStyle/>
          <a:p>
            <a:pPr fontAlgn="auto">
              <a:spcAft>
                <a:spcPts val="0"/>
              </a:spcAft>
              <a:defRPr/>
            </a:pPr>
            <a:r>
              <a:rPr lang="uk-UA" sz="2400" b="1" dirty="0">
                <a:solidFill>
                  <a:schemeClr val="bg1">
                    <a:lumMod val="50000"/>
                  </a:schemeClr>
                </a:solidFill>
                <a:latin typeface="+mn-lt"/>
                <a:ea typeface="+mj-ea"/>
                <a:cs typeface="+mj-cs"/>
              </a:rPr>
              <a:t>Персонал</a:t>
            </a:r>
          </a:p>
          <a:p>
            <a:pPr fontAlgn="auto">
              <a:spcAft>
                <a:spcPts val="0"/>
              </a:spcAft>
              <a:defRPr/>
            </a:pPr>
            <a:r>
              <a:rPr lang="uk-UA" sz="2400" b="1" dirty="0">
                <a:solidFill>
                  <a:schemeClr val="bg1">
                    <a:lumMod val="50000"/>
                  </a:schemeClr>
                </a:solidFill>
                <a:latin typeface="+mn-lt"/>
                <a:ea typeface="+mj-ea"/>
                <a:cs typeface="+mj-cs"/>
              </a:rPr>
              <a:t>поліції</a:t>
            </a:r>
            <a:endParaRPr lang="ru-RU" sz="2400" b="1" dirty="0">
              <a:solidFill>
                <a:schemeClr val="bg1">
                  <a:lumMod val="50000"/>
                </a:schemeClr>
              </a:solidFill>
              <a:latin typeface="+mn-lt"/>
              <a:ea typeface="+mj-ea"/>
              <a:cs typeface="+mj-cs"/>
            </a:endParaRPr>
          </a:p>
        </p:txBody>
      </p:sp>
      <p:pic>
        <p:nvPicPr>
          <p:cNvPr id="17413" name="Picture 3" descr="C:\Users\PATRON01\Desktop\ЗВІТИ НАЧАЛЬНИКІВ\no-translate-detected_318-42816.jpg"/>
          <p:cNvPicPr>
            <a:picLocks noChangeAspect="1" noChangeArrowheads="1"/>
          </p:cNvPicPr>
          <p:nvPr/>
        </p:nvPicPr>
        <p:blipFill>
          <a:blip r:embed="rId3"/>
          <a:srcRect/>
          <a:stretch>
            <a:fillRect/>
          </a:stretch>
        </p:blipFill>
        <p:spPr bwMode="auto">
          <a:xfrm>
            <a:off x="395288" y="1341438"/>
            <a:ext cx="504825" cy="503237"/>
          </a:xfrm>
          <a:prstGeom prst="rect">
            <a:avLst/>
          </a:prstGeom>
          <a:noFill/>
          <a:ln w="9525">
            <a:noFill/>
            <a:miter lim="800000"/>
            <a:headEnd/>
            <a:tailEnd/>
          </a:ln>
        </p:spPr>
      </p:pic>
      <p:sp>
        <p:nvSpPr>
          <p:cNvPr id="17414" name="Заголовок 3"/>
          <p:cNvSpPr txBox="1">
            <a:spLocks/>
          </p:cNvSpPr>
          <p:nvPr/>
        </p:nvSpPr>
        <p:spPr bwMode="auto">
          <a:xfrm>
            <a:off x="0" y="1773238"/>
            <a:ext cx="1295400" cy="993775"/>
          </a:xfrm>
          <a:prstGeom prst="rect">
            <a:avLst/>
          </a:prstGeom>
          <a:noFill/>
          <a:ln w="9525">
            <a:noFill/>
            <a:miter lim="800000"/>
            <a:headEnd/>
            <a:tailEnd/>
          </a:ln>
        </p:spPr>
        <p:txBody>
          <a:bodyPr anchor="ctr"/>
          <a:lstStyle/>
          <a:p>
            <a:pPr algn="ctr"/>
            <a:r>
              <a:rPr lang="en-US" b="1">
                <a:latin typeface="Calibri" pitchFamily="34" charset="0"/>
              </a:rPr>
              <a:t>55</a:t>
            </a:r>
            <a:endParaRPr lang="uk-UA" b="1">
              <a:latin typeface="Calibri" pitchFamily="34" charset="0"/>
            </a:endParaRPr>
          </a:p>
          <a:p>
            <a:pPr algn="ctr"/>
            <a:r>
              <a:rPr lang="uk-UA" sz="1400" b="1">
                <a:latin typeface="Calibri" pitchFamily="34" charset="0"/>
              </a:rPr>
              <a:t>кількість поліцейських</a:t>
            </a:r>
            <a:endParaRPr lang="ru-RU" sz="1400" b="1">
              <a:latin typeface="Calibri" pitchFamily="34" charset="0"/>
            </a:endParaRPr>
          </a:p>
        </p:txBody>
      </p:sp>
      <p:sp>
        <p:nvSpPr>
          <p:cNvPr id="17415" name="Заголовок 3"/>
          <p:cNvSpPr txBox="1">
            <a:spLocks/>
          </p:cNvSpPr>
          <p:nvPr/>
        </p:nvSpPr>
        <p:spPr bwMode="auto">
          <a:xfrm>
            <a:off x="1835150" y="1052513"/>
            <a:ext cx="1296988" cy="863600"/>
          </a:xfrm>
          <a:prstGeom prst="rect">
            <a:avLst/>
          </a:prstGeom>
          <a:noFill/>
          <a:ln w="9525">
            <a:noFill/>
            <a:miter lim="800000"/>
            <a:headEnd/>
            <a:tailEnd/>
          </a:ln>
        </p:spPr>
        <p:txBody>
          <a:bodyPr anchor="ctr"/>
          <a:lstStyle/>
          <a:p>
            <a:pPr algn="ctr"/>
            <a:r>
              <a:rPr lang="en-US" b="1">
                <a:latin typeface="Calibri" pitchFamily="34" charset="0"/>
              </a:rPr>
              <a:t>42</a:t>
            </a:r>
            <a:endParaRPr lang="uk-UA" b="1">
              <a:latin typeface="Calibri" pitchFamily="34" charset="0"/>
            </a:endParaRPr>
          </a:p>
          <a:p>
            <a:pPr algn="ctr"/>
            <a:r>
              <a:rPr lang="uk-UA" sz="1200" b="1">
                <a:latin typeface="Calibri" pitchFamily="34" charset="0"/>
              </a:rPr>
              <a:t>чоловіки</a:t>
            </a:r>
            <a:endParaRPr lang="ru-RU" sz="1200" b="1">
              <a:latin typeface="Calibri" pitchFamily="34" charset="0"/>
            </a:endParaRPr>
          </a:p>
        </p:txBody>
      </p:sp>
      <p:sp>
        <p:nvSpPr>
          <p:cNvPr id="17416" name="Заголовок 3"/>
          <p:cNvSpPr txBox="1">
            <a:spLocks/>
          </p:cNvSpPr>
          <p:nvPr/>
        </p:nvSpPr>
        <p:spPr bwMode="auto">
          <a:xfrm>
            <a:off x="1835150" y="1557338"/>
            <a:ext cx="1296988" cy="863600"/>
          </a:xfrm>
          <a:prstGeom prst="rect">
            <a:avLst/>
          </a:prstGeom>
          <a:noFill/>
          <a:ln w="9525">
            <a:noFill/>
            <a:miter lim="800000"/>
            <a:headEnd/>
            <a:tailEnd/>
          </a:ln>
        </p:spPr>
        <p:txBody>
          <a:bodyPr anchor="ctr"/>
          <a:lstStyle/>
          <a:p>
            <a:pPr algn="ctr"/>
            <a:r>
              <a:rPr lang="en-US" b="1">
                <a:latin typeface="Calibri" pitchFamily="34" charset="0"/>
              </a:rPr>
              <a:t>13</a:t>
            </a:r>
            <a:endParaRPr lang="uk-UA" b="1">
              <a:latin typeface="Calibri" pitchFamily="34" charset="0"/>
            </a:endParaRPr>
          </a:p>
          <a:p>
            <a:pPr algn="ctr"/>
            <a:r>
              <a:rPr lang="uk-UA" sz="1200" b="1">
                <a:latin typeface="Calibri" pitchFamily="34" charset="0"/>
              </a:rPr>
              <a:t>жінки</a:t>
            </a:r>
            <a:endParaRPr lang="ru-RU" sz="1200" b="1">
              <a:latin typeface="Calibri" pitchFamily="34" charset="0"/>
            </a:endParaRPr>
          </a:p>
        </p:txBody>
      </p:sp>
      <p:sp>
        <p:nvSpPr>
          <p:cNvPr id="17417" name="Заголовок 3"/>
          <p:cNvSpPr txBox="1">
            <a:spLocks/>
          </p:cNvSpPr>
          <p:nvPr/>
        </p:nvSpPr>
        <p:spPr bwMode="auto">
          <a:xfrm>
            <a:off x="1835150" y="2349500"/>
            <a:ext cx="1296988" cy="863600"/>
          </a:xfrm>
          <a:prstGeom prst="rect">
            <a:avLst/>
          </a:prstGeom>
          <a:noFill/>
          <a:ln w="9525">
            <a:noFill/>
            <a:miter lim="800000"/>
            <a:headEnd/>
            <a:tailEnd/>
          </a:ln>
        </p:spPr>
        <p:txBody>
          <a:bodyPr anchor="ctr"/>
          <a:lstStyle/>
          <a:p>
            <a:pPr algn="ctr"/>
            <a:r>
              <a:rPr lang="en-US" b="1">
                <a:latin typeface="Calibri" pitchFamily="34" charset="0"/>
              </a:rPr>
              <a:t>45</a:t>
            </a:r>
            <a:endParaRPr lang="uk-UA" b="1">
              <a:latin typeface="Calibri" pitchFamily="34" charset="0"/>
            </a:endParaRPr>
          </a:p>
          <a:p>
            <a:pPr algn="ctr"/>
            <a:r>
              <a:rPr lang="uk-UA" sz="1200" b="1">
                <a:latin typeface="Calibri" pitchFamily="34" charset="0"/>
              </a:rPr>
              <a:t>З досвідом роботи більш ніж 3 роки</a:t>
            </a:r>
            <a:endParaRPr lang="ru-RU" sz="1200" b="1">
              <a:latin typeface="Calibri" pitchFamily="34" charset="0"/>
            </a:endParaRPr>
          </a:p>
        </p:txBody>
      </p:sp>
      <p:sp>
        <p:nvSpPr>
          <p:cNvPr id="17418" name="Заголовок 3"/>
          <p:cNvSpPr txBox="1">
            <a:spLocks/>
          </p:cNvSpPr>
          <p:nvPr/>
        </p:nvSpPr>
        <p:spPr bwMode="auto">
          <a:xfrm>
            <a:off x="2987675" y="2492375"/>
            <a:ext cx="2376488" cy="865188"/>
          </a:xfrm>
          <a:prstGeom prst="rect">
            <a:avLst/>
          </a:prstGeom>
          <a:noFill/>
          <a:ln w="9525">
            <a:noFill/>
            <a:miter lim="800000"/>
            <a:headEnd/>
            <a:tailEnd/>
          </a:ln>
        </p:spPr>
        <p:txBody>
          <a:bodyPr anchor="ctr"/>
          <a:lstStyle/>
          <a:p>
            <a:pPr algn="just"/>
            <a:r>
              <a:rPr lang="ru-RU" sz="1400" b="1">
                <a:latin typeface="Calibri" pitchFamily="34" charset="0"/>
              </a:rPr>
              <a:t>НЕКОМПЛЕКТ. НАВАНТАЖЕННЯ НА ОДНОГО ПОЛІЦЕЙСЬКОГО</a:t>
            </a:r>
          </a:p>
          <a:p>
            <a:pPr algn="just"/>
            <a:r>
              <a:rPr lang="ru-RU" sz="1200">
                <a:latin typeface="Calibri" pitchFamily="34" charset="0"/>
              </a:rPr>
              <a:t>Некомплект складає </a:t>
            </a:r>
            <a:r>
              <a:rPr lang="en-US" sz="1200">
                <a:latin typeface="Calibri" pitchFamily="34" charset="0"/>
              </a:rPr>
              <a:t>9</a:t>
            </a:r>
            <a:r>
              <a:rPr lang="ru-RU" sz="1200">
                <a:latin typeface="Calibri" pitchFamily="34" charset="0"/>
              </a:rPr>
              <a:t> працівників (</a:t>
            </a:r>
            <a:r>
              <a:rPr lang="en-US" sz="1200">
                <a:latin typeface="Calibri" pitchFamily="34" charset="0"/>
              </a:rPr>
              <a:t>16</a:t>
            </a:r>
            <a:r>
              <a:rPr lang="ru-RU" sz="1200">
                <a:latin typeface="Calibri" pitchFamily="34" charset="0"/>
              </a:rPr>
              <a:t>%)</a:t>
            </a:r>
          </a:p>
          <a:p>
            <a:pPr algn="just"/>
            <a:r>
              <a:rPr lang="ru-RU" sz="1200">
                <a:latin typeface="Calibri" pitchFamily="34" charset="0"/>
              </a:rPr>
              <a:t>Найбільше не вистачає  </a:t>
            </a:r>
            <a:r>
              <a:rPr lang="uk-UA" sz="1200">
                <a:latin typeface="Calibri" pitchFamily="34" charset="0"/>
              </a:rPr>
              <a:t>СРПП</a:t>
            </a:r>
            <a:r>
              <a:rPr lang="ru-RU" sz="1200">
                <a:latin typeface="Calibri" pitchFamily="34" charset="0"/>
              </a:rPr>
              <a:t> (14%)</a:t>
            </a:r>
          </a:p>
          <a:p>
            <a:pPr algn="just"/>
            <a:endParaRPr lang="ru-RU" sz="1200">
              <a:latin typeface="Calibri" pitchFamily="34" charset="0"/>
            </a:endParaRPr>
          </a:p>
          <a:p>
            <a:pPr algn="just"/>
            <a:r>
              <a:rPr lang="uk-UA" sz="1200">
                <a:latin typeface="Calibri" pitchFamily="34" charset="0"/>
                <a:sym typeface="Calibri" pitchFamily="34" charset="0"/>
              </a:rPr>
              <a:t>За звітний період звільнено </a:t>
            </a:r>
            <a:r>
              <a:rPr lang="uk-UA" sz="1200" b="1">
                <a:latin typeface="Calibri" pitchFamily="34" charset="0"/>
                <a:sym typeface="Calibri" pitchFamily="34" charset="0"/>
              </a:rPr>
              <a:t>2 </a:t>
            </a:r>
            <a:r>
              <a:rPr lang="uk-UA" sz="1200">
                <a:latin typeface="Calibri" pitchFamily="34" charset="0"/>
                <a:sym typeface="Calibri" pitchFamily="34" charset="0"/>
              </a:rPr>
              <a:t>особи, з них: </a:t>
            </a:r>
            <a:r>
              <a:rPr lang="uk-UA" sz="1200" b="1">
                <a:latin typeface="Calibri" pitchFamily="34" charset="0"/>
                <a:sym typeface="Calibri" pitchFamily="34" charset="0"/>
              </a:rPr>
              <a:t>2</a:t>
            </a:r>
            <a:r>
              <a:rPr lang="uk-UA" sz="1200">
                <a:latin typeface="Calibri" pitchFamily="34" charset="0"/>
                <a:sym typeface="Calibri" pitchFamily="34" charset="0"/>
              </a:rPr>
              <a:t> – за власним бажанням.</a:t>
            </a:r>
            <a:endParaRPr lang="ru-RU" sz="1200">
              <a:latin typeface="Calibri" pitchFamily="34" charset="0"/>
            </a:endParaRPr>
          </a:p>
          <a:p>
            <a:pPr algn="just"/>
            <a:r>
              <a:rPr lang="uk-UA" sz="1200">
                <a:latin typeface="Calibri" pitchFamily="34" charset="0"/>
                <a:sym typeface="Calibri" pitchFamily="34" charset="0"/>
              </a:rPr>
              <a:t>Відправлено на навчання </a:t>
            </a:r>
            <a:r>
              <a:rPr lang="uk-UA" sz="1200" b="1">
                <a:latin typeface="Calibri" pitchFamily="34" charset="0"/>
                <a:sym typeface="Calibri" pitchFamily="34" charset="0"/>
              </a:rPr>
              <a:t>4</a:t>
            </a:r>
            <a:r>
              <a:rPr lang="uk-UA" sz="1200">
                <a:latin typeface="Calibri" pitchFamily="34" charset="0"/>
                <a:sym typeface="Calibri" pitchFamily="34" charset="0"/>
              </a:rPr>
              <a:t> кандидати</a:t>
            </a: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uk-UA" sz="1200">
              <a:latin typeface="Calibri" pitchFamily="34" charset="0"/>
              <a:sym typeface="Calibri" pitchFamily="34" charset="0"/>
            </a:endParaRPr>
          </a:p>
          <a:p>
            <a:pPr algn="just"/>
            <a:endParaRPr lang="ru-RU" sz="1200">
              <a:latin typeface="Calibri" pitchFamily="34" charset="0"/>
            </a:endParaRPr>
          </a:p>
          <a:p>
            <a:pPr algn="just"/>
            <a:endParaRPr lang="ru-RU" sz="1200">
              <a:latin typeface="Calibri" pitchFamily="34" charset="0"/>
            </a:endParaRPr>
          </a:p>
          <a:p>
            <a:pPr algn="just"/>
            <a:endParaRPr lang="ru-RU" sz="1200">
              <a:latin typeface="Calibri" pitchFamily="34" charset="0"/>
            </a:endParaRPr>
          </a:p>
          <a:p>
            <a:pPr algn="just"/>
            <a:endParaRPr lang="ru-RU" sz="1200" b="1">
              <a:latin typeface="Calibri" pitchFamily="34" charset="0"/>
            </a:endParaRPr>
          </a:p>
        </p:txBody>
      </p:sp>
      <p:sp>
        <p:nvSpPr>
          <p:cNvPr id="17419" name="Shape 1764"/>
          <p:cNvSpPr txBox="1">
            <a:spLocks noChangeArrowheads="1"/>
          </p:cNvSpPr>
          <p:nvPr/>
        </p:nvSpPr>
        <p:spPr bwMode="auto">
          <a:xfrm>
            <a:off x="1547813" y="1844675"/>
            <a:ext cx="373062" cy="461963"/>
          </a:xfrm>
          <a:prstGeom prst="rect">
            <a:avLst/>
          </a:prstGeom>
          <a:blipFill dpi="0" rotWithShape="1">
            <a:blip r:embed="rId4">
              <a:lum bright="-42000"/>
            </a:blip>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Avenir Next Cyr Medium"/>
            </a:endParaRPr>
          </a:p>
        </p:txBody>
      </p:sp>
      <p:pic>
        <p:nvPicPr>
          <p:cNvPr id="17420" name="Shape 1771"/>
          <p:cNvPicPr preferRelativeResize="0">
            <a:picLocks noChangeAspect="1" noChangeArrowheads="1"/>
          </p:cNvPicPr>
          <p:nvPr/>
        </p:nvPicPr>
        <p:blipFill>
          <a:blip r:embed="rId5">
            <a:lum bright="-36000"/>
          </a:blip>
          <a:srcRect/>
          <a:stretch>
            <a:fillRect/>
          </a:stretch>
        </p:blipFill>
        <p:spPr bwMode="auto">
          <a:xfrm>
            <a:off x="1476375" y="1341438"/>
            <a:ext cx="447675" cy="447675"/>
          </a:xfrm>
          <a:prstGeom prst="rect">
            <a:avLst/>
          </a:prstGeom>
          <a:noFill/>
          <a:ln w="9525">
            <a:noFill/>
            <a:miter lim="800000"/>
            <a:headEnd/>
            <a:tailEnd/>
          </a:ln>
        </p:spPr>
      </p:pic>
      <p:pic>
        <p:nvPicPr>
          <p:cNvPr id="17421" name="Shape 1772"/>
          <p:cNvPicPr preferRelativeResize="0">
            <a:picLocks noChangeAspect="1" noChangeArrowheads="1"/>
          </p:cNvPicPr>
          <p:nvPr/>
        </p:nvPicPr>
        <p:blipFill>
          <a:blip r:embed="rId6">
            <a:lum bright="-40000"/>
          </a:blip>
          <a:srcRect/>
          <a:stretch>
            <a:fillRect/>
          </a:stretch>
        </p:blipFill>
        <p:spPr bwMode="auto">
          <a:xfrm>
            <a:off x="1476375" y="2420938"/>
            <a:ext cx="447675" cy="447675"/>
          </a:xfrm>
          <a:prstGeom prst="rect">
            <a:avLst/>
          </a:prstGeom>
          <a:noFill/>
          <a:ln w="9525">
            <a:noFill/>
            <a:miter lim="800000"/>
            <a:headEnd/>
            <a:tailEnd/>
          </a:ln>
        </p:spPr>
      </p:pic>
      <p:sp>
        <p:nvSpPr>
          <p:cNvPr id="27" name="Заголовок 3"/>
          <p:cNvSpPr txBox="1">
            <a:spLocks/>
          </p:cNvSpPr>
          <p:nvPr/>
        </p:nvSpPr>
        <p:spPr>
          <a:xfrm>
            <a:off x="250825" y="3500438"/>
            <a:ext cx="4897438" cy="3357562"/>
          </a:xfrm>
          <a:prstGeom prst="rect">
            <a:avLst/>
          </a:prstGeom>
        </p:spPr>
        <p:txBody>
          <a:bodyPr anchor="ctr"/>
          <a:lstStyle/>
          <a:p>
            <a:pPr algn="ctr" fontAlgn="auto">
              <a:spcAft>
                <a:spcPts val="0"/>
              </a:spcAft>
              <a:defRPr/>
            </a:pPr>
            <a:endParaRPr lang="ru-RU" sz="1200" b="1" dirty="0">
              <a:latin typeface="+mn-lt"/>
              <a:ea typeface="+mj-ea"/>
              <a:cs typeface="+mj-cs"/>
            </a:endParaRPr>
          </a:p>
        </p:txBody>
      </p:sp>
      <p:sp>
        <p:nvSpPr>
          <p:cNvPr id="17423" name="Shape 1751"/>
          <p:cNvSpPr txBox="1">
            <a:spLocks noChangeArrowheads="1"/>
          </p:cNvSpPr>
          <p:nvPr/>
        </p:nvSpPr>
        <p:spPr bwMode="auto">
          <a:xfrm>
            <a:off x="107950" y="4076700"/>
            <a:ext cx="1871663" cy="1863725"/>
          </a:xfrm>
          <a:prstGeom prst="rect">
            <a:avLst/>
          </a:prstGeom>
          <a:noFill/>
          <a:ln w="9525">
            <a:noFill/>
            <a:miter lim="800000"/>
            <a:headEnd/>
            <a:tailEnd/>
          </a:ln>
        </p:spPr>
        <p:txBody>
          <a:bodyPr lIns="0" tIns="12700" rIns="0" bIns="0">
            <a:spAutoFit/>
          </a:bodyPr>
          <a:lstStyle/>
          <a:p>
            <a:pPr marL="12700" algn="just">
              <a:buClr>
                <a:srgbClr val="58595B"/>
              </a:buClr>
              <a:buSzPts val="1000"/>
              <a:buFont typeface="Calibri" pitchFamily="34" charset="0"/>
              <a:buNone/>
            </a:pPr>
            <a:r>
              <a:rPr lang="uk-UA" sz="1100">
                <a:latin typeface="Calibri" pitchFamily="34" charset="0"/>
                <a:cs typeface="Times New Roman" pitchFamily="18" charset="0"/>
                <a:sym typeface="Calibri" pitchFamily="34" charset="0"/>
              </a:rPr>
              <a:t>Окрім виконання прямих функціональних обов’язків, працівники  відділу поліції постійно залучаються до несення служби у складі зведеного загону з протидії незаконному видобутку бурштину, зведеного загону ООС та для охорони публічного порядку на масових заходах </a:t>
            </a:r>
            <a:endParaRPr lang="ru-RU" sz="1100">
              <a:latin typeface="Calibri" pitchFamily="34" charset="0"/>
              <a:cs typeface="Times New Roman" pitchFamily="18" charset="0"/>
            </a:endParaRPr>
          </a:p>
        </p:txBody>
      </p:sp>
      <p:sp>
        <p:nvSpPr>
          <p:cNvPr id="17424" name="Shape 1752"/>
          <p:cNvSpPr txBox="1">
            <a:spLocks noChangeArrowheads="1"/>
          </p:cNvSpPr>
          <p:nvPr/>
        </p:nvSpPr>
        <p:spPr bwMode="auto">
          <a:xfrm>
            <a:off x="107950" y="3573463"/>
            <a:ext cx="2330450" cy="38417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1200" b="1">
                <a:solidFill>
                  <a:srgbClr val="152A65"/>
                </a:solidFill>
                <a:latin typeface="Calibri" pitchFamily="34" charset="0"/>
                <a:cs typeface="Times New Roman" pitchFamily="18" charset="0"/>
                <a:sym typeface="Avenir"/>
              </a:rPr>
              <a:t>ЗАДІЯННЯ У ЗАХОДАХ</a:t>
            </a:r>
            <a:endParaRPr lang="ru-RU" sz="1200" b="1">
              <a:solidFill>
                <a:srgbClr val="152A65"/>
              </a:solidFill>
              <a:latin typeface="Calibri" pitchFamily="34" charset="0"/>
              <a:cs typeface="Times New Roman" pitchFamily="18" charset="0"/>
              <a:sym typeface="Avenir"/>
            </a:endParaRPr>
          </a:p>
          <a:p>
            <a:pPr marL="12700">
              <a:buClr>
                <a:srgbClr val="152A65"/>
              </a:buClr>
              <a:buSzPts val="900"/>
              <a:buFont typeface="Avenir"/>
              <a:buNone/>
            </a:pPr>
            <a:r>
              <a:rPr lang="uk-UA" sz="1200" b="1">
                <a:solidFill>
                  <a:srgbClr val="152A65"/>
                </a:solidFill>
                <a:latin typeface="Calibri" pitchFamily="34" charset="0"/>
                <a:cs typeface="Times New Roman" pitchFamily="18" charset="0"/>
                <a:sym typeface="Avenir"/>
              </a:rPr>
              <a:t>КРІМ ОСНОВНИХ ОБОВ’ЯЗКІВ</a:t>
            </a:r>
            <a:endParaRPr lang="ru-RU" sz="1200" b="1">
              <a:solidFill>
                <a:srgbClr val="152A65"/>
              </a:solidFill>
              <a:latin typeface="Calibri" pitchFamily="34" charset="0"/>
              <a:cs typeface="Times New Roman" pitchFamily="18" charset="0"/>
            </a:endParaRPr>
          </a:p>
        </p:txBody>
      </p:sp>
      <p:sp>
        <p:nvSpPr>
          <p:cNvPr id="17425" name="Shape 1753"/>
          <p:cNvSpPr txBox="1">
            <a:spLocks noChangeArrowheads="1"/>
          </p:cNvSpPr>
          <p:nvPr/>
        </p:nvSpPr>
        <p:spPr bwMode="auto">
          <a:xfrm>
            <a:off x="3492500" y="4076700"/>
            <a:ext cx="1727200" cy="962025"/>
          </a:xfrm>
          <a:prstGeom prst="rect">
            <a:avLst/>
          </a:prstGeom>
          <a:noFill/>
          <a:ln w="9525">
            <a:noFill/>
            <a:miter lim="800000"/>
            <a:headEnd/>
            <a:tailEnd/>
          </a:ln>
        </p:spPr>
        <p:txBody>
          <a:bodyPr lIns="0" tIns="12700" rIns="0" bIns="0">
            <a:spAutoFit/>
          </a:bodyPr>
          <a:lstStyle/>
          <a:p>
            <a:pPr marL="12700">
              <a:buClr>
                <a:srgbClr val="58595B"/>
              </a:buClr>
              <a:buSzPts val="1000"/>
              <a:buFont typeface="Calibri" pitchFamily="34" charset="0"/>
              <a:buNone/>
            </a:pPr>
            <a:r>
              <a:rPr lang="uk-UA" sz="1200">
                <a:latin typeface="Calibri" pitchFamily="34" charset="0"/>
                <a:cs typeface="Times New Roman" pitchFamily="18" charset="0"/>
                <a:sym typeface="Calibri" pitchFamily="34" charset="0"/>
              </a:rPr>
              <a:t>Некомплект кадрів;</a:t>
            </a:r>
            <a:endParaRPr lang="ru-RU" sz="1200">
              <a:latin typeface="Calibri" pitchFamily="34" charset="0"/>
              <a:cs typeface="Times New Roman" pitchFamily="18" charset="0"/>
            </a:endParaRPr>
          </a:p>
          <a:p>
            <a:pPr marL="12700">
              <a:spcBef>
                <a:spcPts val="100"/>
              </a:spcBef>
              <a:buClr>
                <a:srgbClr val="58595B"/>
              </a:buClr>
              <a:buSzPts val="1000"/>
              <a:buFont typeface="Calibri" pitchFamily="34" charset="0"/>
              <a:buNone/>
            </a:pPr>
            <a:r>
              <a:rPr lang="uk-UA" sz="1200">
                <a:latin typeface="Calibri" pitchFamily="34" charset="0"/>
                <a:cs typeface="Times New Roman" pitchFamily="18" charset="0"/>
                <a:sym typeface="Calibri" pitchFamily="34" charset="0"/>
              </a:rPr>
              <a:t>Недостатній освітній рівень працівників;</a:t>
            </a:r>
            <a:endParaRPr lang="ru-RU" sz="1200">
              <a:latin typeface="Calibri" pitchFamily="34" charset="0"/>
              <a:cs typeface="Times New Roman" pitchFamily="18" charset="0"/>
            </a:endParaRPr>
          </a:p>
          <a:p>
            <a:pPr marL="12700">
              <a:spcBef>
                <a:spcPts val="100"/>
              </a:spcBef>
              <a:buClr>
                <a:srgbClr val="58595B"/>
              </a:buClr>
              <a:buSzPts val="1000"/>
              <a:buFont typeface="Calibri" pitchFamily="34" charset="0"/>
              <a:buNone/>
            </a:pPr>
            <a:r>
              <a:rPr lang="uk-UA" sz="1200">
                <a:latin typeface="Calibri" pitchFamily="34" charset="0"/>
                <a:cs typeface="Times New Roman" pitchFamily="18" charset="0"/>
                <a:sym typeface="Calibri" pitchFamily="34" charset="0"/>
              </a:rPr>
              <a:t>Неналежне соціальне забезпечення</a:t>
            </a:r>
            <a:endParaRPr lang="ru-RU" sz="1200">
              <a:latin typeface="Calibri" pitchFamily="34" charset="0"/>
              <a:cs typeface="Times New Roman" pitchFamily="18" charset="0"/>
            </a:endParaRPr>
          </a:p>
        </p:txBody>
      </p:sp>
      <p:sp>
        <p:nvSpPr>
          <p:cNvPr id="17426" name="Shape 1754"/>
          <p:cNvSpPr txBox="1">
            <a:spLocks noChangeArrowheads="1"/>
          </p:cNvSpPr>
          <p:nvPr/>
        </p:nvSpPr>
        <p:spPr bwMode="auto">
          <a:xfrm>
            <a:off x="3563938" y="3573463"/>
            <a:ext cx="1768475" cy="38417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1200" b="1">
                <a:solidFill>
                  <a:srgbClr val="152A65"/>
                </a:solidFill>
                <a:latin typeface="Calibri" pitchFamily="34" charset="0"/>
                <a:ea typeface="Avenir"/>
                <a:cs typeface="Times New Roman" pitchFamily="18" charset="0"/>
                <a:sym typeface="Avenir"/>
              </a:rPr>
              <a:t>ПРОБЛЕМИ З ПЕРСОНАЛОМ</a:t>
            </a:r>
            <a:endParaRPr lang="ru-RU" sz="1200">
              <a:latin typeface="Calibri" pitchFamily="34" charset="0"/>
              <a:ea typeface="Avenir"/>
              <a:cs typeface="Times New Roman" pitchFamily="18" charset="0"/>
            </a:endParaRPr>
          </a:p>
        </p:txBody>
      </p:sp>
      <p:sp>
        <p:nvSpPr>
          <p:cNvPr id="17427" name="Shape 1755"/>
          <p:cNvSpPr txBox="1">
            <a:spLocks noChangeArrowheads="1"/>
          </p:cNvSpPr>
          <p:nvPr/>
        </p:nvSpPr>
        <p:spPr bwMode="auto">
          <a:xfrm>
            <a:off x="2124075" y="4076700"/>
            <a:ext cx="1295400" cy="1022350"/>
          </a:xfrm>
          <a:prstGeom prst="rect">
            <a:avLst/>
          </a:prstGeom>
          <a:noFill/>
          <a:ln w="9525">
            <a:noFill/>
            <a:miter lim="800000"/>
            <a:headEnd/>
            <a:tailEnd/>
          </a:ln>
        </p:spPr>
        <p:txBody>
          <a:bodyPr lIns="0" tIns="12700" rIns="0" bIns="0">
            <a:spAutoFit/>
          </a:bodyPr>
          <a:lstStyle/>
          <a:p>
            <a:pPr marL="12700">
              <a:buClr>
                <a:srgbClr val="58595B"/>
              </a:buClr>
              <a:buSzPts val="1000"/>
              <a:buFont typeface="Calibri" pitchFamily="34" charset="0"/>
              <a:buNone/>
            </a:pPr>
            <a:r>
              <a:rPr lang="uk-UA" sz="1100">
                <a:latin typeface="Calibri" pitchFamily="34" charset="0"/>
                <a:cs typeface="Times New Roman" pitchFamily="18" charset="0"/>
                <a:sym typeface="Calibri" pitchFamily="34" charset="0"/>
              </a:rPr>
              <a:t>З початку 2018 року у відділі поліції не працювали  прикомандировані працівники поліції інших ГУНП</a:t>
            </a:r>
            <a:endParaRPr lang="ru-RU" sz="1100">
              <a:latin typeface="Calibri" pitchFamily="34" charset="0"/>
              <a:cs typeface="Times New Roman" pitchFamily="18" charset="0"/>
            </a:endParaRPr>
          </a:p>
        </p:txBody>
      </p:sp>
      <p:sp>
        <p:nvSpPr>
          <p:cNvPr id="17428" name="Shape 1756"/>
          <p:cNvSpPr txBox="1">
            <a:spLocks noChangeArrowheads="1"/>
          </p:cNvSpPr>
          <p:nvPr/>
        </p:nvSpPr>
        <p:spPr bwMode="auto">
          <a:xfrm>
            <a:off x="2124075" y="3644900"/>
            <a:ext cx="1609725" cy="201613"/>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1200" b="1">
                <a:solidFill>
                  <a:srgbClr val="152A65"/>
                </a:solidFill>
                <a:latin typeface="Calibri" pitchFamily="34" charset="0"/>
                <a:ea typeface="Avenir"/>
                <a:cs typeface="Times New Roman" pitchFamily="18" charset="0"/>
                <a:sym typeface="Avenir"/>
              </a:rPr>
              <a:t>ДОДАНІ СИЛИ</a:t>
            </a:r>
            <a:endParaRPr lang="ru-RU" sz="1200">
              <a:latin typeface="Calibri" pitchFamily="34" charset="0"/>
              <a:ea typeface="Avenir"/>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uk-UA" b="1" dirty="0" smtClean="0">
                <a:solidFill>
                  <a:schemeClr val="bg1"/>
                </a:solidFill>
              </a:rPr>
              <a:t>_____________________ РАЙОНУ</a:t>
            </a:r>
            <a:br>
              <a:rPr lang="uk-UA" b="1" dirty="0" smtClean="0">
                <a:solidFill>
                  <a:schemeClr val="bg1"/>
                </a:solidFill>
              </a:rPr>
            </a:br>
            <a:r>
              <a:rPr lang="uk-UA" b="1" dirty="0" smtClean="0">
                <a:solidFill>
                  <a:schemeClr val="bg1"/>
                </a:solidFill>
              </a:rPr>
              <a:t>ЗА 12 МІСЯЦІВ 2018 РОКУ</a:t>
            </a:r>
            <a:br>
              <a:rPr lang="uk-UA" b="1" dirty="0" smtClean="0">
                <a:solidFill>
                  <a:schemeClr val="bg1"/>
                </a:solidFill>
              </a:rPr>
            </a:br>
            <a:r>
              <a:rPr lang="uk-UA" b="1" dirty="0" smtClean="0">
                <a:solidFill>
                  <a:schemeClr val="bg1"/>
                </a:solidFill>
              </a:rPr>
              <a:t>ПЕРЕД НАСЕЛЕННЯМ</a:t>
            </a:r>
            <a:br>
              <a:rPr lang="uk-UA" b="1" dirty="0" smtClean="0">
                <a:solidFill>
                  <a:schemeClr val="bg1"/>
                </a:solidFill>
              </a:rPr>
            </a:br>
            <a:r>
              <a:rPr lang="uk-UA" b="1" dirty="0" smtClean="0">
                <a:solidFill>
                  <a:schemeClr val="bg1"/>
                </a:solidFill>
              </a:rPr>
              <a:t>ЗВІТ</a:t>
            </a:r>
            <a:endParaRPr lang="uk-UA" dirty="0"/>
          </a:p>
        </p:txBody>
      </p:sp>
      <p:sp>
        <p:nvSpPr>
          <p:cNvPr id="18434" name="Объект 2"/>
          <p:cNvSpPr>
            <a:spLocks noGrp="1"/>
          </p:cNvSpPr>
          <p:nvPr>
            <p:ph idx="1"/>
          </p:nvPr>
        </p:nvSpPr>
        <p:spPr/>
        <p:txBody>
          <a:bodyPr/>
          <a:lstStyle/>
          <a:p>
            <a:pPr eaLnBrk="1" hangingPunct="1"/>
            <a:endParaRPr lang="ru-RU" smtClean="0"/>
          </a:p>
        </p:txBody>
      </p:sp>
      <p:sp>
        <p:nvSpPr>
          <p:cNvPr id="18435"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18436" name="Группа 51"/>
          <p:cNvGrpSpPr>
            <a:grpSpLocks/>
          </p:cNvGrpSpPr>
          <p:nvPr/>
        </p:nvGrpSpPr>
        <p:grpSpPr bwMode="auto">
          <a:xfrm>
            <a:off x="539750" y="1628775"/>
            <a:ext cx="719138" cy="2592388"/>
            <a:chOff x="539552" y="1628800"/>
            <a:chExt cx="720080" cy="2592288"/>
          </a:xfrm>
        </p:grpSpPr>
        <p:grpSp>
          <p:nvGrpSpPr>
            <p:cNvPr id="18440" name="Группа 28"/>
            <p:cNvGrpSpPr>
              <a:grpSpLocks/>
            </p:cNvGrpSpPr>
            <p:nvPr/>
          </p:nvGrpSpPr>
          <p:grpSpPr bwMode="auto">
            <a:xfrm>
              <a:off x="539552" y="1628800"/>
              <a:ext cx="720080" cy="1224136"/>
              <a:chOff x="539552" y="1628800"/>
              <a:chExt cx="720080" cy="1224136"/>
            </a:xfrm>
          </p:grpSpPr>
          <p:grpSp>
            <p:nvGrpSpPr>
              <p:cNvPr id="18456"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18457"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18441" name="Группа 36"/>
            <p:cNvGrpSpPr>
              <a:grpSpLocks/>
            </p:cNvGrpSpPr>
            <p:nvPr/>
          </p:nvGrpSpPr>
          <p:grpSpPr bwMode="auto">
            <a:xfrm>
              <a:off x="539552" y="2996952"/>
              <a:ext cx="720080" cy="1224136"/>
              <a:chOff x="539552" y="1628800"/>
              <a:chExt cx="720080" cy="1224136"/>
            </a:xfrm>
          </p:grpSpPr>
          <p:grpSp>
            <p:nvGrpSpPr>
              <p:cNvPr id="18442"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18443"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02</a:t>
            </a:r>
          </a:p>
        </p:txBody>
      </p:sp>
      <p:sp>
        <p:nvSpPr>
          <p:cNvPr id="54" name="Заголовок 3"/>
          <p:cNvSpPr txBox="1">
            <a:spLocks/>
          </p:cNvSpPr>
          <p:nvPr/>
        </p:nvSpPr>
        <p:spPr>
          <a:xfrm>
            <a:off x="4284663" y="2420938"/>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Повідомлення</a:t>
            </a:r>
          </a:p>
          <a:p>
            <a:pPr fontAlgn="auto">
              <a:spcAft>
                <a:spcPts val="0"/>
              </a:spcAft>
              <a:defRPr/>
            </a:pPr>
            <a:r>
              <a:rPr lang="uk-UA" sz="5400" b="1" dirty="0">
                <a:solidFill>
                  <a:schemeClr val="bg1"/>
                </a:solidFill>
                <a:latin typeface="+mn-lt"/>
                <a:ea typeface="+mj-ea"/>
                <a:cs typeface="+mj-cs"/>
              </a:rPr>
              <a:t>громадян</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hape 1811"/>
          <p:cNvSpPr>
            <a:spLocks/>
          </p:cNvSpPr>
          <p:nvPr/>
        </p:nvSpPr>
        <p:spPr bwMode="auto">
          <a:xfrm>
            <a:off x="5364163" y="0"/>
            <a:ext cx="3779837" cy="3429000"/>
          </a:xfrm>
          <a:custGeom>
            <a:avLst/>
            <a:gdLst>
              <a:gd name="T0" fmla="*/ 0 w 4508500"/>
              <a:gd name="T1" fmla="*/ 3378617 h 3435350"/>
              <a:gd name="T2" fmla="*/ 922463 w 4508500"/>
              <a:gd name="T3" fmla="*/ 3378617 h 3435350"/>
              <a:gd name="T4" fmla="*/ 922463 w 4508500"/>
              <a:gd name="T5" fmla="*/ 0 h 3435350"/>
              <a:gd name="T6" fmla="*/ 0 w 4508500"/>
              <a:gd name="T7" fmla="*/ 0 h 3435350"/>
              <a:gd name="T8" fmla="*/ 0 w 4508500"/>
              <a:gd name="T9" fmla="*/ 3378617 h 3435350"/>
              <a:gd name="T10" fmla="*/ 0 60000 65536"/>
              <a:gd name="T11" fmla="*/ 0 60000 65536"/>
              <a:gd name="T12" fmla="*/ 0 60000 65536"/>
              <a:gd name="T13" fmla="*/ 0 60000 65536"/>
              <a:gd name="T14" fmla="*/ 0 60000 65536"/>
              <a:gd name="T15" fmla="*/ 0 w 4508500"/>
              <a:gd name="T16" fmla="*/ 0 h 3435350"/>
              <a:gd name="T17" fmla="*/ 4508500 w 4508500"/>
              <a:gd name="T18" fmla="*/ 3435350 h 3435350"/>
            </a:gdLst>
            <a:ahLst/>
            <a:cxnLst>
              <a:cxn ang="T10">
                <a:pos x="T0" y="T1"/>
              </a:cxn>
              <a:cxn ang="T11">
                <a:pos x="T2" y="T3"/>
              </a:cxn>
              <a:cxn ang="T12">
                <a:pos x="T4" y="T5"/>
              </a:cxn>
              <a:cxn ang="T13">
                <a:pos x="T6" y="T7"/>
              </a:cxn>
              <a:cxn ang="T14">
                <a:pos x="T8" y="T9"/>
              </a:cxn>
            </a:cxnLst>
            <a:rect l="T15" t="T16" r="T17" b="T18"/>
            <a:pathLst>
              <a:path w="4508500" h="3435350" extrusionOk="0">
                <a:moveTo>
                  <a:pt x="0" y="3435350"/>
                </a:moveTo>
                <a:lnTo>
                  <a:pt x="4507877" y="3435350"/>
                </a:lnTo>
                <a:lnTo>
                  <a:pt x="4507877" y="0"/>
                </a:lnTo>
                <a:lnTo>
                  <a:pt x="0" y="0"/>
                </a:lnTo>
                <a:lnTo>
                  <a:pt x="0" y="3435350"/>
                </a:lnTo>
                <a:close/>
              </a:path>
            </a:pathLst>
          </a:custGeom>
          <a:solidFill>
            <a:srgbClr val="FFDD00"/>
          </a:solidFill>
          <a:ln w="9525">
            <a:noFill/>
            <a:round/>
            <a:headEnd/>
            <a:tailEnd/>
          </a:ln>
        </p:spPr>
        <p:txBody>
          <a:bodyPr lIns="0" tIns="0" rIns="0" bIns="0"/>
          <a:lstStyle/>
          <a:p>
            <a:pPr marL="12700" algn="just">
              <a:buClr>
                <a:srgbClr val="152A65"/>
              </a:buClr>
              <a:buSzPts val="1600"/>
              <a:buFont typeface="Avenir"/>
              <a:buNone/>
            </a:pPr>
            <a:r>
              <a:rPr lang="uk-UA" sz="1400" b="1">
                <a:latin typeface="Calibri" pitchFamily="34" charset="0"/>
                <a:ea typeface="Avenir"/>
                <a:cs typeface="Times New Roman" pitchFamily="18" charset="0"/>
                <a:sym typeface="Avenir"/>
              </a:rPr>
              <a:t> </a:t>
            </a:r>
            <a:r>
              <a:rPr lang="uk-UA" sz="1600" b="1">
                <a:latin typeface="Calibri" pitchFamily="34" charset="0"/>
                <a:ea typeface="Avenir"/>
                <a:cs typeface="Times New Roman" pitchFamily="18" charset="0"/>
                <a:sym typeface="Avenir"/>
              </a:rPr>
              <a:t>Швидкість прибуття поліції  на місце події:</a:t>
            </a:r>
            <a:endParaRPr lang="ru-RU" sz="1600">
              <a:latin typeface="Calibri" pitchFamily="34" charset="0"/>
              <a:ea typeface="Avenir"/>
              <a:cs typeface="Times New Roman" pitchFamily="18" charset="0"/>
              <a:sym typeface="Avenir"/>
            </a:endParaRPr>
          </a:p>
          <a:p>
            <a:pPr marL="12700">
              <a:spcBef>
                <a:spcPts val="1300"/>
              </a:spcBef>
              <a:buClr>
                <a:srgbClr val="152A65"/>
              </a:buClr>
              <a:buSzPts val="1300"/>
              <a:buFont typeface="Calibri" pitchFamily="34" charset="0"/>
              <a:buNone/>
            </a:pPr>
            <a:r>
              <a:rPr lang="uk-UA" sz="1400">
                <a:latin typeface="Calibri" pitchFamily="34" charset="0"/>
                <a:ea typeface="Avenir"/>
                <a:cs typeface="Times New Roman" pitchFamily="18" charset="0"/>
                <a:sym typeface="Calibri" pitchFamily="34" charset="0"/>
              </a:rPr>
              <a:t>  Середній час прибуття: </a:t>
            </a:r>
          </a:p>
          <a:p>
            <a:pPr marL="12700">
              <a:spcBef>
                <a:spcPts val="1300"/>
              </a:spcBef>
              <a:buClr>
                <a:srgbClr val="152A65"/>
              </a:buClr>
              <a:buSzPts val="1300"/>
              <a:buFont typeface="Calibri" pitchFamily="34" charset="0"/>
              <a:buNone/>
            </a:pPr>
            <a:r>
              <a:rPr lang="uk-UA" sz="1400" b="1">
                <a:latin typeface="Calibri" pitchFamily="34" charset="0"/>
                <a:ea typeface="Avenir"/>
                <a:cs typeface="Times New Roman" pitchFamily="18" charset="0"/>
                <a:sym typeface="Calibri" pitchFamily="34" charset="0"/>
              </a:rPr>
              <a:t>  По місту</a:t>
            </a:r>
            <a:r>
              <a:rPr lang="uk-UA" sz="1400">
                <a:latin typeface="Calibri" pitchFamily="34" charset="0"/>
                <a:ea typeface="Avenir"/>
                <a:cs typeface="Times New Roman" pitchFamily="18" charset="0"/>
                <a:sym typeface="Calibri" pitchFamily="34" charset="0"/>
              </a:rPr>
              <a:t>– 5 хв. 0 сек.</a:t>
            </a:r>
            <a:endParaRPr lang="ru-RU" sz="1400">
              <a:latin typeface="Calibri" pitchFamily="34" charset="0"/>
              <a:ea typeface="Avenir"/>
              <a:cs typeface="Times New Roman" pitchFamily="18" charset="0"/>
            </a:endParaRPr>
          </a:p>
          <a:p>
            <a:pPr marL="12700">
              <a:spcBef>
                <a:spcPts val="1300"/>
              </a:spcBef>
              <a:buClr>
                <a:srgbClr val="152A65"/>
              </a:buClr>
              <a:buSzPts val="1300"/>
              <a:buFont typeface="Calibri" pitchFamily="34" charset="0"/>
              <a:buNone/>
            </a:pPr>
            <a:r>
              <a:rPr lang="uk-UA" sz="1400" b="1">
                <a:latin typeface="Avenir"/>
                <a:ea typeface="Avenir"/>
                <a:cs typeface="Times New Roman" pitchFamily="18" charset="0"/>
                <a:sym typeface="Calibri" pitchFamily="34" charset="0"/>
              </a:rPr>
              <a:t>У відділі створено одну слідчо-оперативну групу, яка працює на постійній основі</a:t>
            </a:r>
            <a:r>
              <a:rPr lang="uk-UA" sz="1400" b="1">
                <a:latin typeface="Calibri" pitchFamily="34" charset="0"/>
                <a:ea typeface="Avenir"/>
                <a:cs typeface="Times New Roman" pitchFamily="18" charset="0"/>
                <a:sym typeface="Calibri" pitchFamily="34" charset="0"/>
              </a:rPr>
              <a:t>     </a:t>
            </a:r>
            <a:endParaRPr lang="ru-RU" sz="1400" b="1">
              <a:latin typeface="Calibri" pitchFamily="34" charset="0"/>
              <a:ea typeface="Avenir"/>
              <a:cs typeface="Times New Roman" pitchFamily="18" charset="0"/>
            </a:endParaRPr>
          </a:p>
          <a:p>
            <a:pPr marL="12700">
              <a:spcBef>
                <a:spcPts val="1300"/>
              </a:spcBef>
              <a:buClr>
                <a:srgbClr val="152A65"/>
              </a:buClr>
              <a:buSzPts val="1300"/>
              <a:buFont typeface="Calibri" pitchFamily="34" charset="0"/>
              <a:buNone/>
            </a:pPr>
            <a:r>
              <a:rPr lang="uk-UA" sz="1400">
                <a:latin typeface="Calibri" pitchFamily="34" charset="0"/>
                <a:ea typeface="Avenir"/>
                <a:cs typeface="Times New Roman" pitchFamily="18" charset="0"/>
                <a:sym typeface="Calibri" pitchFamily="34" charset="0"/>
              </a:rPr>
              <a:t>Щоденно заступає  </a:t>
            </a:r>
            <a:r>
              <a:rPr lang="uk-UA" sz="1400" b="1">
                <a:latin typeface="Calibri" pitchFamily="34" charset="0"/>
                <a:ea typeface="Avenir"/>
                <a:cs typeface="Times New Roman" pitchFamily="18" charset="0"/>
                <a:sym typeface="Calibri" pitchFamily="34" charset="0"/>
              </a:rPr>
              <a:t>2</a:t>
            </a:r>
            <a:r>
              <a:rPr lang="uk-UA" sz="1400">
                <a:latin typeface="Calibri" pitchFamily="34" charset="0"/>
                <a:ea typeface="Avenir"/>
                <a:cs typeface="Times New Roman" pitchFamily="18" charset="0"/>
                <a:sym typeface="Calibri" pitchFamily="34" charset="0"/>
              </a:rPr>
              <a:t> ГРПП</a:t>
            </a:r>
          </a:p>
          <a:p>
            <a:pPr marL="12700">
              <a:spcBef>
                <a:spcPts val="1300"/>
              </a:spcBef>
              <a:buClr>
                <a:srgbClr val="152A65"/>
              </a:buClr>
              <a:buSzPts val="1300"/>
              <a:buFont typeface="Calibri" pitchFamily="34" charset="0"/>
              <a:buNone/>
            </a:pPr>
            <a:endParaRPr lang="ru-RU" sz="1600">
              <a:latin typeface="Calibri" pitchFamily="34" charset="0"/>
              <a:ea typeface="Avenir"/>
              <a:cs typeface="Times New Roman" pitchFamily="18" charset="0"/>
            </a:endParaRPr>
          </a:p>
        </p:txBody>
      </p:sp>
      <p:sp>
        <p:nvSpPr>
          <p:cNvPr id="19458" name="Shape 1814"/>
          <p:cNvSpPr>
            <a:spLocks/>
          </p:cNvSpPr>
          <p:nvPr/>
        </p:nvSpPr>
        <p:spPr bwMode="auto">
          <a:xfrm>
            <a:off x="5364163" y="3422650"/>
            <a:ext cx="3779837" cy="3435350"/>
          </a:xfrm>
          <a:custGeom>
            <a:avLst/>
            <a:gdLst>
              <a:gd name="T0" fmla="*/ 0 w 4508500"/>
              <a:gd name="T1" fmla="*/ 3435350 h 3435350"/>
              <a:gd name="T2" fmla="*/ 922463 w 4508500"/>
              <a:gd name="T3" fmla="*/ 3435350 h 3435350"/>
              <a:gd name="T4" fmla="*/ 922463 w 4508500"/>
              <a:gd name="T5" fmla="*/ 0 h 3435350"/>
              <a:gd name="T6" fmla="*/ 0 w 4508500"/>
              <a:gd name="T7" fmla="*/ 0 h 3435350"/>
              <a:gd name="T8" fmla="*/ 0 w 4508500"/>
              <a:gd name="T9" fmla="*/ 3435350 h 3435350"/>
              <a:gd name="T10" fmla="*/ 0 60000 65536"/>
              <a:gd name="T11" fmla="*/ 0 60000 65536"/>
              <a:gd name="T12" fmla="*/ 0 60000 65536"/>
              <a:gd name="T13" fmla="*/ 0 60000 65536"/>
              <a:gd name="T14" fmla="*/ 0 60000 65536"/>
              <a:gd name="T15" fmla="*/ 0 w 4508500"/>
              <a:gd name="T16" fmla="*/ 0 h 3435350"/>
              <a:gd name="T17" fmla="*/ 4508500 w 4508500"/>
              <a:gd name="T18" fmla="*/ 3435350 h 3435350"/>
            </a:gdLst>
            <a:ahLst/>
            <a:cxnLst>
              <a:cxn ang="T10">
                <a:pos x="T0" y="T1"/>
              </a:cxn>
              <a:cxn ang="T11">
                <a:pos x="T2" y="T3"/>
              </a:cxn>
              <a:cxn ang="T12">
                <a:pos x="T4" y="T5"/>
              </a:cxn>
              <a:cxn ang="T13">
                <a:pos x="T6" y="T7"/>
              </a:cxn>
              <a:cxn ang="T14">
                <a:pos x="T8" y="T9"/>
              </a:cxn>
            </a:cxnLst>
            <a:rect l="T15" t="T16" r="T17" b="T18"/>
            <a:pathLst>
              <a:path w="4508500" h="3435350" extrusionOk="0">
                <a:moveTo>
                  <a:pt x="0" y="3435350"/>
                </a:moveTo>
                <a:lnTo>
                  <a:pt x="4507877" y="3435350"/>
                </a:lnTo>
                <a:lnTo>
                  <a:pt x="4507877" y="0"/>
                </a:lnTo>
                <a:lnTo>
                  <a:pt x="0" y="0"/>
                </a:lnTo>
                <a:lnTo>
                  <a:pt x="0" y="3435350"/>
                </a:lnTo>
                <a:close/>
              </a:path>
            </a:pathLst>
          </a:custGeom>
          <a:solidFill>
            <a:srgbClr val="002060"/>
          </a:solidFill>
          <a:ln w="9525">
            <a:noFill/>
            <a:round/>
            <a:headEnd/>
            <a:tailEnd/>
          </a:ln>
        </p:spPr>
        <p:txBody>
          <a:bodyPr lIns="0" tIns="0" rIns="0" bIns="0"/>
          <a:lstStyle/>
          <a:p>
            <a:endParaRPr lang="ru-RU">
              <a:latin typeface="Calibri" pitchFamily="34" charset="0"/>
            </a:endParaRPr>
          </a:p>
        </p:txBody>
      </p:sp>
      <p:sp>
        <p:nvSpPr>
          <p:cNvPr id="19459" name="Shape 1818"/>
          <p:cNvSpPr txBox="1">
            <a:spLocks noChangeArrowheads="1"/>
          </p:cNvSpPr>
          <p:nvPr/>
        </p:nvSpPr>
        <p:spPr bwMode="auto">
          <a:xfrm>
            <a:off x="5508625" y="3500438"/>
            <a:ext cx="4024313" cy="2482850"/>
          </a:xfrm>
          <a:prstGeom prst="rect">
            <a:avLst/>
          </a:prstGeom>
          <a:noFill/>
          <a:ln w="9525">
            <a:noFill/>
            <a:miter lim="800000"/>
            <a:headEnd/>
            <a:tailEnd/>
          </a:ln>
        </p:spPr>
        <p:txBody>
          <a:bodyPr lIns="0" tIns="11425" rIns="0" bIns="0">
            <a:spAutoFit/>
          </a:bodyPr>
          <a:lstStyle/>
          <a:p>
            <a:pPr marL="44450"/>
            <a:r>
              <a:rPr lang="ru-RU" b="1">
                <a:solidFill>
                  <a:schemeClr val="bg1"/>
                </a:solidFill>
                <a:latin typeface="Calibri" pitchFamily="34" charset="0"/>
                <a:cs typeface="Times New Roman" pitchFamily="18" charset="0"/>
              </a:rPr>
              <a:t>Структура повідомлень  по видах:</a:t>
            </a:r>
          </a:p>
          <a:p>
            <a:pPr marL="44450"/>
            <a:endParaRPr lang="ru-RU">
              <a:solidFill>
                <a:schemeClr val="bg1"/>
              </a:solidFill>
              <a:latin typeface="Calibri" pitchFamily="34" charset="0"/>
              <a:cs typeface="Times New Roman" pitchFamily="18" charset="0"/>
            </a:endParaRPr>
          </a:p>
          <a:p>
            <a:pPr marL="44450"/>
            <a:r>
              <a:rPr lang="ru-RU">
                <a:solidFill>
                  <a:schemeClr val="bg1"/>
                </a:solidFill>
                <a:latin typeface="Calibri" pitchFamily="34" charset="0"/>
                <a:cs typeface="Times New Roman" pitchFamily="18" charset="0"/>
              </a:rPr>
              <a:t>Пограбування             </a:t>
            </a:r>
            <a:r>
              <a:rPr lang="ru-RU" b="1">
                <a:solidFill>
                  <a:schemeClr val="bg1"/>
                </a:solidFill>
                <a:latin typeface="Calibri" pitchFamily="34" charset="0"/>
                <a:cs typeface="Times New Roman" pitchFamily="18" charset="0"/>
              </a:rPr>
              <a:t>0,09% (4)</a:t>
            </a:r>
          </a:p>
          <a:p>
            <a:pPr marL="44450"/>
            <a:r>
              <a:rPr lang="ru-RU">
                <a:solidFill>
                  <a:schemeClr val="bg1"/>
                </a:solidFill>
                <a:latin typeface="Calibri" pitchFamily="34" charset="0"/>
                <a:cs typeface="Times New Roman" pitchFamily="18" charset="0"/>
              </a:rPr>
              <a:t>Крадіжки                     2,6% (108)</a:t>
            </a:r>
            <a:endParaRPr lang="ru-RU" b="1">
              <a:solidFill>
                <a:schemeClr val="bg1"/>
              </a:solidFill>
              <a:latin typeface="Calibri" pitchFamily="34" charset="0"/>
              <a:cs typeface="Times New Roman" pitchFamily="18" charset="0"/>
            </a:endParaRPr>
          </a:p>
          <a:p>
            <a:pPr marL="44450"/>
            <a:r>
              <a:rPr lang="ru-RU">
                <a:solidFill>
                  <a:schemeClr val="bg1"/>
                </a:solidFill>
                <a:latin typeface="Calibri" pitchFamily="34" charset="0"/>
                <a:cs typeface="Times New Roman" pitchFamily="18" charset="0"/>
              </a:rPr>
              <a:t>Хуліганство                0,05</a:t>
            </a:r>
            <a:r>
              <a:rPr lang="ru-RU" b="1">
                <a:solidFill>
                  <a:schemeClr val="bg1"/>
                </a:solidFill>
                <a:latin typeface="Calibri" pitchFamily="34" charset="0"/>
                <a:cs typeface="Times New Roman" pitchFamily="18" charset="0"/>
              </a:rPr>
              <a:t>% (2) </a:t>
            </a:r>
          </a:p>
          <a:p>
            <a:pPr marL="44450"/>
            <a:r>
              <a:rPr lang="ru-RU">
                <a:solidFill>
                  <a:schemeClr val="bg1"/>
                </a:solidFill>
                <a:latin typeface="Calibri" pitchFamily="34" charset="0"/>
                <a:cs typeface="Times New Roman" pitchFamily="18" charset="0"/>
              </a:rPr>
              <a:t>Угон                              0,2</a:t>
            </a:r>
            <a:r>
              <a:rPr lang="ru-RU" b="1">
                <a:solidFill>
                  <a:schemeClr val="bg1"/>
                </a:solidFill>
                <a:latin typeface="Calibri" pitchFamily="34" charset="0"/>
                <a:cs typeface="Times New Roman" pitchFamily="18" charset="0"/>
              </a:rPr>
              <a:t>% (7)</a:t>
            </a:r>
          </a:p>
          <a:p>
            <a:pPr marL="44450"/>
            <a:r>
              <a:rPr lang="ru-RU">
                <a:solidFill>
                  <a:schemeClr val="bg1"/>
                </a:solidFill>
                <a:latin typeface="Calibri" pitchFamily="34" charset="0"/>
                <a:cs typeface="Times New Roman" pitchFamily="18" charset="0"/>
              </a:rPr>
              <a:t>Шахрайство                1,2</a:t>
            </a:r>
            <a:r>
              <a:rPr lang="ru-RU" b="1">
                <a:solidFill>
                  <a:schemeClr val="bg1"/>
                </a:solidFill>
                <a:latin typeface="Calibri" pitchFamily="34" charset="0"/>
                <a:cs typeface="Times New Roman" pitchFamily="18" charset="0"/>
              </a:rPr>
              <a:t>% (51)</a:t>
            </a:r>
          </a:p>
          <a:p>
            <a:pPr marL="44450"/>
            <a:r>
              <a:rPr lang="ru-RU">
                <a:solidFill>
                  <a:schemeClr val="bg1"/>
                </a:solidFill>
                <a:latin typeface="Calibri" pitchFamily="34" charset="0"/>
                <a:cs typeface="Times New Roman" pitchFamily="18" charset="0"/>
              </a:rPr>
              <a:t>Побиття                        1,9% (80)</a:t>
            </a:r>
            <a:endParaRPr lang="ru-RU" b="1">
              <a:solidFill>
                <a:schemeClr val="bg1"/>
              </a:solidFill>
              <a:latin typeface="Calibri" pitchFamily="34" charset="0"/>
              <a:cs typeface="Times New Roman" pitchFamily="18" charset="0"/>
            </a:endParaRPr>
          </a:p>
          <a:p>
            <a:pPr marL="44450"/>
            <a:r>
              <a:rPr lang="ru-RU">
                <a:solidFill>
                  <a:schemeClr val="bg1"/>
                </a:solidFill>
                <a:latin typeface="Calibri" pitchFamily="34" charset="0"/>
                <a:cs typeface="Times New Roman" pitchFamily="18" charset="0"/>
              </a:rPr>
              <a:t>Сімейне насильство </a:t>
            </a:r>
            <a:r>
              <a:rPr lang="ru-RU" b="1">
                <a:solidFill>
                  <a:schemeClr val="bg1"/>
                </a:solidFill>
                <a:latin typeface="Calibri" pitchFamily="34" charset="0"/>
                <a:cs typeface="Times New Roman" pitchFamily="18" charset="0"/>
              </a:rPr>
              <a:t>  5% (215)</a:t>
            </a:r>
          </a:p>
        </p:txBody>
      </p:sp>
      <p:pic>
        <p:nvPicPr>
          <p:cNvPr id="19460" name="Рисунок 5"/>
          <p:cNvPicPr>
            <a:picLocks noChangeAspect="1"/>
          </p:cNvPicPr>
          <p:nvPr/>
        </p:nvPicPr>
        <p:blipFill>
          <a:blip r:embed="rId2"/>
          <a:srcRect/>
          <a:stretch>
            <a:fillRect/>
          </a:stretch>
        </p:blipFill>
        <p:spPr bwMode="auto">
          <a:xfrm>
            <a:off x="0" y="0"/>
            <a:ext cx="1116013" cy="1116013"/>
          </a:xfrm>
          <a:prstGeom prst="rect">
            <a:avLst/>
          </a:prstGeom>
          <a:noFill/>
          <a:ln w="9525">
            <a:noFill/>
            <a:miter lim="800000"/>
            <a:headEnd/>
            <a:tailEnd/>
          </a:ln>
        </p:spPr>
      </p:pic>
      <p:sp>
        <p:nvSpPr>
          <p:cNvPr id="7" name="Заголовок 3"/>
          <p:cNvSpPr txBox="1">
            <a:spLocks/>
          </p:cNvSpPr>
          <p:nvPr/>
        </p:nvSpPr>
        <p:spPr>
          <a:xfrm>
            <a:off x="1116013" y="115888"/>
            <a:ext cx="4392612" cy="995362"/>
          </a:xfrm>
          <a:prstGeom prst="rect">
            <a:avLst/>
          </a:prstGeom>
        </p:spPr>
        <p:txBody>
          <a:bodyPr anchor="ctr"/>
          <a:lstStyle/>
          <a:p>
            <a:pPr fontAlgn="auto">
              <a:spcAft>
                <a:spcPts val="0"/>
              </a:spcAft>
              <a:defRPr/>
            </a:pPr>
            <a:r>
              <a:rPr lang="uk-UA" sz="2400" b="1" dirty="0">
                <a:solidFill>
                  <a:schemeClr val="bg1">
                    <a:lumMod val="50000"/>
                  </a:schemeClr>
                </a:solidFill>
                <a:latin typeface="+mn-lt"/>
                <a:ea typeface="+mj-ea"/>
                <a:cs typeface="+mj-cs"/>
              </a:rPr>
              <a:t>Повідомлення громадян</a:t>
            </a:r>
            <a:endParaRPr lang="ru-RU" sz="2400" b="1" dirty="0">
              <a:solidFill>
                <a:schemeClr val="bg1">
                  <a:lumMod val="50000"/>
                </a:schemeClr>
              </a:solidFill>
              <a:latin typeface="+mn-lt"/>
              <a:ea typeface="+mj-ea"/>
              <a:cs typeface="+mj-cs"/>
            </a:endParaRPr>
          </a:p>
        </p:txBody>
      </p:sp>
      <p:sp>
        <p:nvSpPr>
          <p:cNvPr id="19462" name="Shape 1844"/>
          <p:cNvSpPr>
            <a:spLocks/>
          </p:cNvSpPr>
          <p:nvPr/>
        </p:nvSpPr>
        <p:spPr bwMode="auto">
          <a:xfrm>
            <a:off x="1187450" y="5229225"/>
            <a:ext cx="4059238" cy="792163"/>
          </a:xfrm>
          <a:custGeom>
            <a:avLst/>
            <a:gdLst>
              <a:gd name="T0" fmla="*/ 3958972 w 4003040"/>
              <a:gd name="T1" fmla="*/ 0 h 622300"/>
              <a:gd name="T2" fmla="*/ 251232 w 4003040"/>
              <a:gd name="T3" fmla="*/ 0 h 622300"/>
              <a:gd name="T4" fmla="*/ 0 w 4003040"/>
              <a:gd name="T5" fmla="*/ 2786352 h 622300"/>
              <a:gd name="T6" fmla="*/ 251232 w 4003040"/>
              <a:gd name="T7" fmla="*/ 5461238 h 622300"/>
              <a:gd name="T8" fmla="*/ 3958972 w 4003040"/>
              <a:gd name="T9" fmla="*/ 5461238 h 622300"/>
              <a:gd name="T10" fmla="*/ 3958972 w 4003040"/>
              <a:gd name="T11" fmla="*/ 0 h 622300"/>
              <a:gd name="T12" fmla="*/ 0 60000 65536"/>
              <a:gd name="T13" fmla="*/ 0 60000 65536"/>
              <a:gd name="T14" fmla="*/ 0 60000 65536"/>
              <a:gd name="T15" fmla="*/ 0 60000 65536"/>
              <a:gd name="T16" fmla="*/ 0 60000 65536"/>
              <a:gd name="T17" fmla="*/ 0 60000 65536"/>
              <a:gd name="T18" fmla="*/ 0 w 4003040"/>
              <a:gd name="T19" fmla="*/ 0 h 622300"/>
              <a:gd name="T20" fmla="*/ 4003040 w 4003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003040" h="622300" extrusionOk="0">
                <a:moveTo>
                  <a:pt x="4002608" y="0"/>
                </a:moveTo>
                <a:lnTo>
                  <a:pt x="254000" y="0"/>
                </a:lnTo>
                <a:lnTo>
                  <a:pt x="0" y="317500"/>
                </a:lnTo>
                <a:lnTo>
                  <a:pt x="254000" y="622300"/>
                </a:lnTo>
                <a:lnTo>
                  <a:pt x="4002608" y="622300"/>
                </a:lnTo>
                <a:lnTo>
                  <a:pt x="4002608" y="0"/>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9" name="Shape 1871"/>
          <p:cNvSpPr txBox="1">
            <a:spLocks noChangeArrowheads="1"/>
          </p:cNvSpPr>
          <p:nvPr/>
        </p:nvSpPr>
        <p:spPr bwMode="auto">
          <a:xfrm>
            <a:off x="2771775" y="5516563"/>
            <a:ext cx="2214563" cy="339725"/>
          </a:xfrm>
          <a:prstGeom prst="rect">
            <a:avLst/>
          </a:prstGeom>
          <a:noFill/>
          <a:ln w="9525">
            <a:noFill/>
            <a:miter lim="800000"/>
            <a:headEnd/>
            <a:tailEnd/>
          </a:ln>
        </p:spPr>
        <p:txBody>
          <a:bodyPr lIns="0" tIns="15875" rIns="0" bIns="0">
            <a:spAutoFit/>
          </a:bodyPr>
          <a:lstStyle/>
          <a:p>
            <a:pPr marL="12700" fontAlgn="auto">
              <a:spcBef>
                <a:spcPts val="0"/>
              </a:spcBef>
              <a:spcAft>
                <a:spcPts val="0"/>
              </a:spcAft>
              <a:buClr>
                <a:srgbClr val="FFDD00"/>
              </a:buClr>
              <a:buSzPts val="900"/>
              <a:buFont typeface="Avenir"/>
              <a:buNone/>
              <a:defRPr/>
            </a:pPr>
            <a:r>
              <a:rPr lang="uk-UA" sz="1050" b="1" dirty="0">
                <a:solidFill>
                  <a:srgbClr val="FFDD00"/>
                </a:solidFill>
                <a:latin typeface="Avenir"/>
                <a:ea typeface="Avenir"/>
                <a:cs typeface="Avenir"/>
                <a:sym typeface="Avenir"/>
              </a:rPr>
              <a:t>РОЗКРИТО ОСОБЛИВО ТЯЖКИХ ЗЛОЧИНІВ</a:t>
            </a:r>
            <a:endParaRPr lang="ru-RU" sz="1050" dirty="0">
              <a:latin typeface="+mn-lt"/>
            </a:endParaRPr>
          </a:p>
        </p:txBody>
      </p:sp>
      <p:sp>
        <p:nvSpPr>
          <p:cNvPr id="19464" name="Shape 1810"/>
          <p:cNvSpPr>
            <a:spLocks/>
          </p:cNvSpPr>
          <p:nvPr/>
        </p:nvSpPr>
        <p:spPr bwMode="auto">
          <a:xfrm>
            <a:off x="1619250" y="1557338"/>
            <a:ext cx="3744913" cy="622300"/>
          </a:xfrm>
          <a:custGeom>
            <a:avLst/>
            <a:gdLst>
              <a:gd name="T0" fmla="*/ 2036608 w 4041140"/>
              <a:gd name="T1" fmla="*/ 0 h 622300"/>
              <a:gd name="T2" fmla="*/ 128021 w 4041140"/>
              <a:gd name="T3" fmla="*/ 0 h 622300"/>
              <a:gd name="T4" fmla="*/ 0 w 4041140"/>
              <a:gd name="T5" fmla="*/ 317500 h 622300"/>
              <a:gd name="T6" fmla="*/ 128021 w 4041140"/>
              <a:gd name="T7" fmla="*/ 622300 h 622300"/>
              <a:gd name="T8" fmla="*/ 2036608 w 4041140"/>
              <a:gd name="T9" fmla="*/ 622300 h 622300"/>
              <a:gd name="T10" fmla="*/ 2036608 w 4041140"/>
              <a:gd name="T11" fmla="*/ 0 h 622300"/>
              <a:gd name="T12" fmla="*/ 0 60000 65536"/>
              <a:gd name="T13" fmla="*/ 0 60000 65536"/>
              <a:gd name="T14" fmla="*/ 0 60000 65536"/>
              <a:gd name="T15" fmla="*/ 0 60000 65536"/>
              <a:gd name="T16" fmla="*/ 0 60000 65536"/>
              <a:gd name="T17" fmla="*/ 0 60000 65536"/>
              <a:gd name="T18" fmla="*/ 0 w 4041140"/>
              <a:gd name="T19" fmla="*/ 0 h 622300"/>
              <a:gd name="T20" fmla="*/ 4041140 w 40411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041140" h="622300" extrusionOk="0">
                <a:moveTo>
                  <a:pt x="4040708" y="0"/>
                </a:moveTo>
                <a:lnTo>
                  <a:pt x="254000" y="0"/>
                </a:lnTo>
                <a:lnTo>
                  <a:pt x="0" y="317500"/>
                </a:lnTo>
                <a:lnTo>
                  <a:pt x="254000" y="622300"/>
                </a:lnTo>
                <a:lnTo>
                  <a:pt x="4040708" y="622300"/>
                </a:lnTo>
                <a:lnTo>
                  <a:pt x="4040708" y="0"/>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19465" name="Shape 1812"/>
          <p:cNvSpPr txBox="1">
            <a:spLocks noChangeArrowheads="1"/>
          </p:cNvSpPr>
          <p:nvPr/>
        </p:nvSpPr>
        <p:spPr bwMode="auto">
          <a:xfrm>
            <a:off x="0" y="4652963"/>
            <a:ext cx="1095375" cy="296862"/>
          </a:xfrm>
          <a:prstGeom prst="rect">
            <a:avLst/>
          </a:prstGeom>
          <a:noFill/>
          <a:ln w="9525">
            <a:noFill/>
            <a:miter lim="800000"/>
            <a:headEnd/>
            <a:tailEnd/>
          </a:ln>
        </p:spPr>
        <p:txBody>
          <a:bodyPr lIns="0" tIns="12050" rIns="0" bIns="0">
            <a:spAutoFit/>
          </a:bodyPr>
          <a:lstStyle/>
          <a:p>
            <a:pPr marL="12700" indent="212725">
              <a:lnSpc>
                <a:spcPct val="103000"/>
              </a:lnSpc>
              <a:buClr>
                <a:srgbClr val="152A65"/>
              </a:buClr>
              <a:buSzPts val="900"/>
              <a:buFont typeface="Avenir"/>
              <a:buNone/>
            </a:pPr>
            <a:r>
              <a:rPr lang="uk-UA" sz="900" b="1">
                <a:solidFill>
                  <a:srgbClr val="152A65"/>
                </a:solidFill>
                <a:latin typeface="Avenir"/>
                <a:ea typeface="Avenir"/>
                <a:cs typeface="Avenir"/>
                <a:sym typeface="Avenir"/>
              </a:rPr>
              <a:t>ЗЛОЧИНІВ  ЗАРЕЄСТРОВАНО</a:t>
            </a:r>
            <a:endParaRPr lang="ru-RU">
              <a:latin typeface="Calibri" pitchFamily="34" charset="0"/>
            </a:endParaRPr>
          </a:p>
        </p:txBody>
      </p:sp>
      <p:sp>
        <p:nvSpPr>
          <p:cNvPr id="19466" name="Shape 1813"/>
          <p:cNvSpPr txBox="1">
            <a:spLocks noChangeArrowheads="1"/>
          </p:cNvSpPr>
          <p:nvPr/>
        </p:nvSpPr>
        <p:spPr bwMode="auto">
          <a:xfrm>
            <a:off x="-180975" y="4221163"/>
            <a:ext cx="1357313" cy="381000"/>
          </a:xfrm>
          <a:prstGeom prst="rect">
            <a:avLst/>
          </a:prstGeom>
          <a:noFill/>
          <a:ln w="9525">
            <a:noFill/>
            <a:miter lim="800000"/>
            <a:headEnd/>
            <a:tailEnd/>
          </a:ln>
        </p:spPr>
        <p:txBody>
          <a:bodyPr lIns="0" tIns="15875" rIns="0" bIns="0">
            <a:spAutoFit/>
          </a:bodyPr>
          <a:lstStyle/>
          <a:p>
            <a:pPr marL="12700" algn="ctr">
              <a:buClr>
                <a:srgbClr val="152A65"/>
              </a:buClr>
              <a:buSzPts val="2400"/>
              <a:buFont typeface="Avenir"/>
              <a:buNone/>
            </a:pPr>
            <a:r>
              <a:rPr lang="uk-UA" sz="2400" b="1">
                <a:solidFill>
                  <a:srgbClr val="152A65"/>
                </a:solidFill>
                <a:latin typeface="Avenir"/>
                <a:ea typeface="Avenir"/>
                <a:cs typeface="Avenir"/>
                <a:sym typeface="Avenir"/>
              </a:rPr>
              <a:t>461</a:t>
            </a:r>
            <a:endParaRPr lang="ru-RU">
              <a:latin typeface="Calibri" pitchFamily="34" charset="0"/>
            </a:endParaRPr>
          </a:p>
        </p:txBody>
      </p:sp>
      <p:sp>
        <p:nvSpPr>
          <p:cNvPr id="19467" name="Shape 1845"/>
          <p:cNvSpPr txBox="1">
            <a:spLocks noChangeArrowheads="1"/>
          </p:cNvSpPr>
          <p:nvPr/>
        </p:nvSpPr>
        <p:spPr bwMode="auto">
          <a:xfrm>
            <a:off x="0" y="2205038"/>
            <a:ext cx="2071688" cy="733425"/>
          </a:xfrm>
          <a:prstGeom prst="rect">
            <a:avLst/>
          </a:prstGeom>
          <a:noFill/>
          <a:ln w="9525">
            <a:noFill/>
            <a:miter lim="800000"/>
            <a:headEnd/>
            <a:tailEnd/>
          </a:ln>
        </p:spPr>
        <p:txBody>
          <a:bodyPr lIns="0" tIns="15875" rIns="0" bIns="0">
            <a:spAutoFit/>
          </a:bodyPr>
          <a:lstStyle/>
          <a:p>
            <a:pPr marL="12700">
              <a:buClr>
                <a:srgbClr val="152A65"/>
              </a:buClr>
              <a:buSzPts val="3200"/>
              <a:buFont typeface="Avenir"/>
              <a:buNone/>
            </a:pPr>
            <a:r>
              <a:rPr lang="en-US" sz="3200" b="1">
                <a:solidFill>
                  <a:srgbClr val="152A65"/>
                </a:solidFill>
                <a:latin typeface="Avenir"/>
                <a:ea typeface="Avenir"/>
                <a:cs typeface="Avenir"/>
                <a:sym typeface="Avenir"/>
              </a:rPr>
              <a:t>    </a:t>
            </a:r>
            <a:r>
              <a:rPr lang="uk-UA" sz="3200" b="1">
                <a:solidFill>
                  <a:srgbClr val="152A65"/>
                </a:solidFill>
                <a:latin typeface="Avenir"/>
                <a:ea typeface="Avenir"/>
                <a:cs typeface="Avenir"/>
                <a:sym typeface="Avenir"/>
              </a:rPr>
              <a:t>4216</a:t>
            </a:r>
            <a:endParaRPr lang="ru-RU" sz="3200">
              <a:solidFill>
                <a:srgbClr val="152A65"/>
              </a:solidFill>
              <a:latin typeface="Avenir"/>
              <a:ea typeface="Avenir"/>
              <a:cs typeface="Avenir"/>
              <a:sym typeface="Avenir"/>
            </a:endParaRPr>
          </a:p>
          <a:p>
            <a:pPr marL="12700" algn="ctr">
              <a:lnSpc>
                <a:spcPct val="103000"/>
              </a:lnSpc>
              <a:spcBef>
                <a:spcPts val="700"/>
              </a:spcBef>
              <a:buClr>
                <a:srgbClr val="152A65"/>
              </a:buClr>
              <a:buSzPts val="900"/>
              <a:buFont typeface="Avenir"/>
              <a:buNone/>
            </a:pPr>
            <a:r>
              <a:rPr lang="uk-UA" sz="900" b="1">
                <a:solidFill>
                  <a:srgbClr val="152A65"/>
                </a:solidFill>
                <a:latin typeface="Avenir"/>
                <a:ea typeface="Avenir"/>
                <a:cs typeface="Avenir"/>
                <a:sym typeface="Avenir"/>
              </a:rPr>
              <a:t>КІЛЬКІСТЬ  ПОВІДОМЛЕНЬ</a:t>
            </a:r>
            <a:endParaRPr lang="ru-RU">
              <a:latin typeface="Calibri" pitchFamily="34" charset="0"/>
            </a:endParaRPr>
          </a:p>
        </p:txBody>
      </p:sp>
      <p:sp>
        <p:nvSpPr>
          <p:cNvPr id="19468" name="Shape 1870"/>
          <p:cNvSpPr txBox="1">
            <a:spLocks noChangeArrowheads="1"/>
          </p:cNvSpPr>
          <p:nvPr/>
        </p:nvSpPr>
        <p:spPr bwMode="auto">
          <a:xfrm>
            <a:off x="3419475" y="3716338"/>
            <a:ext cx="2200275" cy="447675"/>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b="1">
                <a:solidFill>
                  <a:srgbClr val="152A65"/>
                </a:solidFill>
                <a:latin typeface="Avenir"/>
                <a:ea typeface="Avenir"/>
                <a:cs typeface="Avenir"/>
                <a:sym typeface="Avenir"/>
              </a:rPr>
              <a:t>Розкрито тяжких злочинів </a:t>
            </a:r>
            <a:endParaRPr lang="ru-RU">
              <a:latin typeface="Calibri" pitchFamily="34" charset="0"/>
            </a:endParaRPr>
          </a:p>
        </p:txBody>
      </p:sp>
      <p:sp>
        <p:nvSpPr>
          <p:cNvPr id="19469" name="Shape 1874"/>
          <p:cNvSpPr txBox="1">
            <a:spLocks noChangeArrowheads="1"/>
          </p:cNvSpPr>
          <p:nvPr/>
        </p:nvSpPr>
        <p:spPr bwMode="auto">
          <a:xfrm>
            <a:off x="971550" y="4292600"/>
            <a:ext cx="1214438" cy="381000"/>
          </a:xfrm>
          <a:prstGeom prst="rect">
            <a:avLst/>
          </a:prstGeom>
          <a:noFill/>
          <a:ln w="9525">
            <a:noFill/>
            <a:miter lim="800000"/>
            <a:headEnd/>
            <a:tailEnd/>
          </a:ln>
        </p:spPr>
        <p:txBody>
          <a:bodyPr lIns="0" tIns="15875" rIns="0" bIns="0">
            <a:spAutoFit/>
          </a:bodyPr>
          <a:lstStyle/>
          <a:p>
            <a:pPr marL="12700" algn="ctr">
              <a:buClr>
                <a:srgbClr val="152A65"/>
              </a:buClr>
              <a:buSzPts val="2400"/>
              <a:buFont typeface="Avenir"/>
              <a:buNone/>
            </a:pPr>
            <a:r>
              <a:rPr lang="uk-UA" sz="2400" b="1">
                <a:solidFill>
                  <a:srgbClr val="152A65"/>
                </a:solidFill>
                <a:latin typeface="Avenir"/>
                <a:ea typeface="Avenir"/>
                <a:cs typeface="Avenir"/>
                <a:sym typeface="Avenir"/>
              </a:rPr>
              <a:t>2903</a:t>
            </a:r>
            <a:endParaRPr lang="ru-RU">
              <a:latin typeface="Calibri" pitchFamily="34" charset="0"/>
            </a:endParaRPr>
          </a:p>
        </p:txBody>
      </p:sp>
      <p:sp>
        <p:nvSpPr>
          <p:cNvPr id="19470" name="Shape 1875"/>
          <p:cNvSpPr txBox="1">
            <a:spLocks noChangeArrowheads="1"/>
          </p:cNvSpPr>
          <p:nvPr/>
        </p:nvSpPr>
        <p:spPr bwMode="auto">
          <a:xfrm>
            <a:off x="755650" y="4652963"/>
            <a:ext cx="1751013" cy="298450"/>
          </a:xfrm>
          <a:prstGeom prst="rect">
            <a:avLst/>
          </a:prstGeom>
          <a:noFill/>
          <a:ln w="9525">
            <a:noFill/>
            <a:miter lim="800000"/>
            <a:headEnd/>
            <a:tailEnd/>
          </a:ln>
        </p:spPr>
        <p:txBody>
          <a:bodyPr lIns="0" tIns="12050" rIns="0" bIns="0">
            <a:spAutoFit/>
          </a:bodyPr>
          <a:lstStyle/>
          <a:p>
            <a:pPr marL="12700" indent="212725" algn="ctr">
              <a:lnSpc>
                <a:spcPct val="103000"/>
              </a:lnSpc>
              <a:buClr>
                <a:srgbClr val="152A65"/>
              </a:buClr>
              <a:buSzPts val="900"/>
              <a:buFont typeface="Avenir"/>
              <a:buNone/>
            </a:pPr>
            <a:r>
              <a:rPr lang="uk-UA" sz="900" b="1">
                <a:solidFill>
                  <a:srgbClr val="152A65"/>
                </a:solidFill>
                <a:latin typeface="Avenir"/>
                <a:ea typeface="Avenir"/>
                <a:cs typeface="Avenir"/>
                <a:sym typeface="Avenir"/>
              </a:rPr>
              <a:t>АДМІНПРАВОПОРУШЕНЬ  </a:t>
            </a:r>
          </a:p>
          <a:p>
            <a:pPr marL="12700" indent="212725" algn="ctr">
              <a:lnSpc>
                <a:spcPct val="103000"/>
              </a:lnSpc>
              <a:buClr>
                <a:srgbClr val="152A65"/>
              </a:buClr>
              <a:buSzPts val="900"/>
              <a:buFont typeface="Avenir"/>
              <a:buNone/>
            </a:pPr>
            <a:r>
              <a:rPr lang="uk-UA" sz="900" b="1">
                <a:solidFill>
                  <a:srgbClr val="152A65"/>
                </a:solidFill>
                <a:latin typeface="Avenir"/>
                <a:ea typeface="Avenir"/>
                <a:cs typeface="Avenir"/>
                <a:sym typeface="Avenir"/>
              </a:rPr>
              <a:t>ЗАРЕЄСТРОВАНО</a:t>
            </a:r>
            <a:endParaRPr lang="ru-RU" sz="900">
              <a:latin typeface="Calibri" pitchFamily="34" charset="0"/>
            </a:endParaRPr>
          </a:p>
        </p:txBody>
      </p:sp>
      <p:sp>
        <p:nvSpPr>
          <p:cNvPr id="19471" name="object 39"/>
          <p:cNvSpPr txBox="1">
            <a:spLocks noChangeArrowheads="1"/>
          </p:cNvSpPr>
          <p:nvPr/>
        </p:nvSpPr>
        <p:spPr bwMode="auto">
          <a:xfrm>
            <a:off x="2124075" y="5516563"/>
            <a:ext cx="642938" cy="381000"/>
          </a:xfrm>
          <a:prstGeom prst="rect">
            <a:avLst/>
          </a:prstGeom>
          <a:noFill/>
          <a:ln w="9525">
            <a:noFill/>
            <a:miter lim="800000"/>
            <a:headEnd/>
            <a:tailEnd/>
          </a:ln>
        </p:spPr>
        <p:txBody>
          <a:bodyPr lIns="0" tIns="15240" rIns="0" bIns="0">
            <a:spAutoFit/>
          </a:bodyPr>
          <a:lstStyle/>
          <a:p>
            <a:pPr marL="12700">
              <a:spcBef>
                <a:spcPts val="125"/>
              </a:spcBef>
            </a:pPr>
            <a:r>
              <a:rPr lang="uk-UA" sz="2400" b="1">
                <a:solidFill>
                  <a:srgbClr val="FFDD00"/>
                </a:solidFill>
                <a:latin typeface="Avenir Next Cyr Medium"/>
                <a:ea typeface="Avenir Next Cyr Medium"/>
                <a:cs typeface="Avenir Next Cyr Medium"/>
              </a:rPr>
              <a:t>38</a:t>
            </a:r>
            <a:endParaRPr lang="ru-RU" sz="2400">
              <a:solidFill>
                <a:srgbClr val="FFDD00"/>
              </a:solidFill>
              <a:latin typeface="Avenir Next Cyr Medium"/>
              <a:ea typeface="Avenir Next Cyr Medium"/>
              <a:cs typeface="Avenir Next Cyr Medium"/>
            </a:endParaRPr>
          </a:p>
        </p:txBody>
      </p:sp>
      <p:sp>
        <p:nvSpPr>
          <p:cNvPr id="19472" name="object 39"/>
          <p:cNvSpPr txBox="1">
            <a:spLocks noChangeArrowheads="1"/>
          </p:cNvSpPr>
          <p:nvPr/>
        </p:nvSpPr>
        <p:spPr bwMode="auto">
          <a:xfrm>
            <a:off x="2987675" y="3716338"/>
            <a:ext cx="622300" cy="381000"/>
          </a:xfrm>
          <a:prstGeom prst="rect">
            <a:avLst/>
          </a:prstGeom>
          <a:noFill/>
          <a:ln w="9525">
            <a:noFill/>
            <a:miter lim="800000"/>
            <a:headEnd/>
            <a:tailEnd/>
          </a:ln>
        </p:spPr>
        <p:txBody>
          <a:bodyPr lIns="0" tIns="15240" rIns="0" bIns="0">
            <a:spAutoFit/>
          </a:bodyPr>
          <a:lstStyle/>
          <a:p>
            <a:pPr marL="12700">
              <a:spcBef>
                <a:spcPts val="125"/>
              </a:spcBef>
            </a:pPr>
            <a:r>
              <a:rPr lang="uk-UA" sz="2400" b="1">
                <a:solidFill>
                  <a:srgbClr val="152A65"/>
                </a:solidFill>
                <a:latin typeface="Avenir Next Cyr Medium"/>
                <a:ea typeface="Avenir Next Cyr Medium"/>
                <a:cs typeface="Avenir Next Cyr Medium"/>
              </a:rPr>
              <a:t>57</a:t>
            </a:r>
            <a:endParaRPr lang="ru-RU" sz="2400">
              <a:solidFill>
                <a:srgbClr val="152A65"/>
              </a:solidFill>
              <a:latin typeface="Avenir Next Cyr Medium"/>
              <a:ea typeface="Avenir Next Cyr Medium"/>
              <a:cs typeface="Avenir Next Cyr Medium"/>
            </a:endParaRPr>
          </a:p>
        </p:txBody>
      </p:sp>
      <p:grpSp>
        <p:nvGrpSpPr>
          <p:cNvPr id="24" name="Группа 82"/>
          <p:cNvGrpSpPr>
            <a:grpSpLocks/>
          </p:cNvGrpSpPr>
          <p:nvPr/>
        </p:nvGrpSpPr>
        <p:grpSpPr bwMode="auto">
          <a:xfrm>
            <a:off x="2051720" y="2492896"/>
            <a:ext cx="592137" cy="236537"/>
            <a:chOff x="3061733" y="3338293"/>
            <a:chExt cx="593090" cy="237490"/>
          </a:xfrm>
          <a:effectLst>
            <a:outerShdw blurRad="241300" dist="50800" dir="9900000" sx="1000" sy="1000" algn="ctr" rotWithShape="0">
              <a:schemeClr val="tx1">
                <a:alpha val="63000"/>
              </a:schemeClr>
            </a:outerShdw>
          </a:effectLst>
        </p:grpSpPr>
        <p:sp>
          <p:nvSpPr>
            <p:cNvPr id="25" name="object 60"/>
            <p:cNvSpPr>
              <a:spLocks noChangeArrowheads="1"/>
            </p:cNvSpPr>
            <p:nvPr/>
          </p:nvSpPr>
          <p:spPr bwMode="auto">
            <a:xfrm>
              <a:off x="3061733" y="3338293"/>
              <a:ext cx="593090" cy="237490"/>
            </a:xfrm>
            <a:custGeom>
              <a:avLst/>
              <a:gdLst>
                <a:gd name="T0" fmla="*/ 0 w 593089"/>
                <a:gd name="T1" fmla="*/ 0 h 237489"/>
                <a:gd name="T2" fmla="*/ 593089 w 593089"/>
                <a:gd name="T3" fmla="*/ 237489 h 237489"/>
              </a:gdLst>
              <a:ahLst/>
              <a:cxnLst/>
              <a:rect l="T0" t="T1" r="T2" b="T3"/>
              <a:pathLst>
                <a:path w="593089" h="237489">
                  <a:moveTo>
                    <a:pt x="223469" y="0"/>
                  </a:moveTo>
                  <a:lnTo>
                    <a:pt x="197541" y="28590"/>
                  </a:lnTo>
                  <a:lnTo>
                    <a:pt x="199529" y="40106"/>
                  </a:lnTo>
                  <a:lnTo>
                    <a:pt x="185612" y="41796"/>
                  </a:lnTo>
                  <a:lnTo>
                    <a:pt x="172000" y="44978"/>
                  </a:lnTo>
                  <a:lnTo>
                    <a:pt x="158815" y="49620"/>
                  </a:lnTo>
                  <a:lnTo>
                    <a:pt x="146176" y="55689"/>
                  </a:lnTo>
                  <a:lnTo>
                    <a:pt x="85534" y="89306"/>
                  </a:lnTo>
                  <a:lnTo>
                    <a:pt x="57175" y="94043"/>
                  </a:lnTo>
                  <a:lnTo>
                    <a:pt x="44402" y="98175"/>
                  </a:lnTo>
                  <a:lnTo>
                    <a:pt x="33642" y="105722"/>
                  </a:lnTo>
                  <a:lnTo>
                    <a:pt x="25539" y="116073"/>
                  </a:lnTo>
                  <a:lnTo>
                    <a:pt x="20739" y="128612"/>
                  </a:lnTo>
                  <a:lnTo>
                    <a:pt x="12494" y="131241"/>
                  </a:lnTo>
                  <a:lnTo>
                    <a:pt x="5921" y="136459"/>
                  </a:lnTo>
                  <a:lnTo>
                    <a:pt x="1572" y="143637"/>
                  </a:lnTo>
                  <a:lnTo>
                    <a:pt x="0" y="152146"/>
                  </a:lnTo>
                  <a:lnTo>
                    <a:pt x="0" y="176364"/>
                  </a:lnTo>
                  <a:lnTo>
                    <a:pt x="57937" y="207403"/>
                  </a:lnTo>
                  <a:lnTo>
                    <a:pt x="58597" y="207467"/>
                  </a:lnTo>
                  <a:lnTo>
                    <a:pt x="93205" y="207467"/>
                  </a:lnTo>
                  <a:lnTo>
                    <a:pt x="97680" y="215612"/>
                  </a:lnTo>
                  <a:lnTo>
                    <a:pt x="103558" y="222710"/>
                  </a:lnTo>
                  <a:lnTo>
                    <a:pt x="110661" y="228584"/>
                  </a:lnTo>
                  <a:lnTo>
                    <a:pt x="118808" y="233057"/>
                  </a:lnTo>
                  <a:lnTo>
                    <a:pt x="137883" y="237103"/>
                  </a:lnTo>
                  <a:lnTo>
                    <a:pt x="156386" y="233635"/>
                  </a:lnTo>
                  <a:lnTo>
                    <a:pt x="172238" y="223481"/>
                  </a:lnTo>
                  <a:lnTo>
                    <a:pt x="177324" y="216158"/>
                  </a:lnTo>
                  <a:lnTo>
                    <a:pt x="134106" y="216158"/>
                  </a:lnTo>
                  <a:lnTo>
                    <a:pt x="123504" y="212644"/>
                  </a:lnTo>
                  <a:lnTo>
                    <a:pt x="114993" y="205407"/>
                  </a:lnTo>
                  <a:lnTo>
                    <a:pt x="109727" y="195097"/>
                  </a:lnTo>
                  <a:lnTo>
                    <a:pt x="109067" y="192697"/>
                  </a:lnTo>
                  <a:lnTo>
                    <a:pt x="108686" y="190207"/>
                  </a:lnTo>
                  <a:lnTo>
                    <a:pt x="108648" y="187706"/>
                  </a:lnTo>
                  <a:lnTo>
                    <a:pt x="60248" y="187706"/>
                  </a:lnTo>
                  <a:lnTo>
                    <a:pt x="21094" y="179870"/>
                  </a:lnTo>
                  <a:lnTo>
                    <a:pt x="19761" y="178257"/>
                  </a:lnTo>
                  <a:lnTo>
                    <a:pt x="19748" y="149961"/>
                  </a:lnTo>
                  <a:lnTo>
                    <a:pt x="21513" y="148196"/>
                  </a:lnTo>
                  <a:lnTo>
                    <a:pt x="74599" y="148196"/>
                  </a:lnTo>
                  <a:lnTo>
                    <a:pt x="79019" y="143764"/>
                  </a:lnTo>
                  <a:lnTo>
                    <a:pt x="79019" y="128435"/>
                  </a:lnTo>
                  <a:lnTo>
                    <a:pt x="41592" y="128435"/>
                  </a:lnTo>
                  <a:lnTo>
                    <a:pt x="44767" y="121005"/>
                  </a:lnTo>
                  <a:lnTo>
                    <a:pt x="51358" y="115557"/>
                  </a:lnTo>
                  <a:lnTo>
                    <a:pt x="59270" y="113855"/>
                  </a:lnTo>
                  <a:lnTo>
                    <a:pt x="79019" y="113855"/>
                  </a:lnTo>
                  <a:lnTo>
                    <a:pt x="79019" y="110464"/>
                  </a:lnTo>
                  <a:lnTo>
                    <a:pt x="89712" y="108686"/>
                  </a:lnTo>
                  <a:lnTo>
                    <a:pt x="395109" y="108686"/>
                  </a:lnTo>
                  <a:lnTo>
                    <a:pt x="395109" y="106070"/>
                  </a:lnTo>
                  <a:lnTo>
                    <a:pt x="498924" y="106070"/>
                  </a:lnTo>
                  <a:lnTo>
                    <a:pt x="497535" y="105714"/>
                  </a:lnTo>
                  <a:lnTo>
                    <a:pt x="405726" y="89408"/>
                  </a:lnTo>
                  <a:lnTo>
                    <a:pt x="404954" y="88925"/>
                  </a:lnTo>
                  <a:lnTo>
                    <a:pt x="127025" y="88925"/>
                  </a:lnTo>
                  <a:lnTo>
                    <a:pt x="155740" y="72961"/>
                  </a:lnTo>
                  <a:lnTo>
                    <a:pt x="168205" y="67056"/>
                  </a:lnTo>
                  <a:lnTo>
                    <a:pt x="181262" y="62780"/>
                  </a:lnTo>
                  <a:lnTo>
                    <a:pt x="194750" y="60179"/>
                  </a:lnTo>
                  <a:lnTo>
                    <a:pt x="208508" y="59296"/>
                  </a:lnTo>
                  <a:lnTo>
                    <a:pt x="357515" y="59296"/>
                  </a:lnTo>
                  <a:lnTo>
                    <a:pt x="357149" y="59067"/>
                  </a:lnTo>
                  <a:lnTo>
                    <a:pt x="342516" y="51200"/>
                  </a:lnTo>
                  <a:lnTo>
                    <a:pt x="327056" y="45315"/>
                  </a:lnTo>
                  <a:lnTo>
                    <a:pt x="310968" y="41470"/>
                  </a:lnTo>
                  <a:lnTo>
                    <a:pt x="294449" y="39725"/>
                  </a:lnTo>
                  <a:lnTo>
                    <a:pt x="294521" y="39535"/>
                  </a:lnTo>
                  <a:lnTo>
                    <a:pt x="221729" y="39535"/>
                  </a:lnTo>
                  <a:lnTo>
                    <a:pt x="217309" y="35115"/>
                  </a:lnTo>
                  <a:lnTo>
                    <a:pt x="217309" y="24206"/>
                  </a:lnTo>
                  <a:lnTo>
                    <a:pt x="221729" y="19773"/>
                  </a:lnTo>
                  <a:lnTo>
                    <a:pt x="294363" y="19773"/>
                  </a:lnTo>
                  <a:lnTo>
                    <a:pt x="293926" y="17711"/>
                  </a:lnTo>
                  <a:lnTo>
                    <a:pt x="287545" y="8434"/>
                  </a:lnTo>
                  <a:lnTo>
                    <a:pt x="278152" y="2226"/>
                  </a:lnTo>
                  <a:lnTo>
                    <a:pt x="266699" y="25"/>
                  </a:lnTo>
                  <a:lnTo>
                    <a:pt x="227177" y="25"/>
                  </a:lnTo>
                  <a:lnTo>
                    <a:pt x="223469" y="0"/>
                  </a:lnTo>
                  <a:close/>
                </a:path>
                <a:path w="593089" h="237489">
                  <a:moveTo>
                    <a:pt x="433497" y="207467"/>
                  </a:moveTo>
                  <a:lnTo>
                    <a:pt x="409295" y="207467"/>
                  </a:lnTo>
                  <a:lnTo>
                    <a:pt x="413776" y="215612"/>
                  </a:lnTo>
                  <a:lnTo>
                    <a:pt x="419654" y="222710"/>
                  </a:lnTo>
                  <a:lnTo>
                    <a:pt x="426753" y="228584"/>
                  </a:lnTo>
                  <a:lnTo>
                    <a:pt x="434898" y="233057"/>
                  </a:lnTo>
                  <a:lnTo>
                    <a:pt x="453979" y="237103"/>
                  </a:lnTo>
                  <a:lnTo>
                    <a:pt x="472482" y="233635"/>
                  </a:lnTo>
                  <a:lnTo>
                    <a:pt x="488335" y="223481"/>
                  </a:lnTo>
                  <a:lnTo>
                    <a:pt x="493408" y="216182"/>
                  </a:lnTo>
                  <a:lnTo>
                    <a:pt x="450217" y="216182"/>
                  </a:lnTo>
                  <a:lnTo>
                    <a:pt x="439583" y="212644"/>
                  </a:lnTo>
                  <a:lnTo>
                    <a:pt x="433497" y="207467"/>
                  </a:lnTo>
                  <a:close/>
                </a:path>
                <a:path w="593089" h="237489">
                  <a:moveTo>
                    <a:pt x="493022" y="158290"/>
                  </a:moveTo>
                  <a:lnTo>
                    <a:pt x="457598" y="158290"/>
                  </a:lnTo>
                  <a:lnTo>
                    <a:pt x="468212" y="161810"/>
                  </a:lnTo>
                  <a:lnTo>
                    <a:pt x="476744" y="169077"/>
                  </a:lnTo>
                  <a:lnTo>
                    <a:pt x="482003" y="179374"/>
                  </a:lnTo>
                  <a:lnTo>
                    <a:pt x="482856" y="190923"/>
                  </a:lnTo>
                  <a:lnTo>
                    <a:pt x="479336" y="201537"/>
                  </a:lnTo>
                  <a:lnTo>
                    <a:pt x="472091" y="210058"/>
                  </a:lnTo>
                  <a:lnTo>
                    <a:pt x="461771" y="215328"/>
                  </a:lnTo>
                  <a:lnTo>
                    <a:pt x="450217" y="216182"/>
                  </a:lnTo>
                  <a:lnTo>
                    <a:pt x="493408" y="216182"/>
                  </a:lnTo>
                  <a:lnTo>
                    <a:pt x="499465" y="207467"/>
                  </a:lnTo>
                  <a:lnTo>
                    <a:pt x="526135" y="207467"/>
                  </a:lnTo>
                  <a:lnTo>
                    <a:pt x="528662" y="206425"/>
                  </a:lnTo>
                  <a:lnTo>
                    <a:pt x="547357" y="187706"/>
                  </a:lnTo>
                  <a:lnTo>
                    <a:pt x="503770" y="187706"/>
                  </a:lnTo>
                  <a:lnTo>
                    <a:pt x="499888" y="168472"/>
                  </a:lnTo>
                  <a:lnTo>
                    <a:pt x="493022" y="158290"/>
                  </a:lnTo>
                  <a:close/>
                </a:path>
                <a:path w="593089" h="237489">
                  <a:moveTo>
                    <a:pt x="177220" y="158325"/>
                  </a:moveTo>
                  <a:lnTo>
                    <a:pt x="141464" y="158325"/>
                  </a:lnTo>
                  <a:lnTo>
                    <a:pt x="152066" y="161840"/>
                  </a:lnTo>
                  <a:lnTo>
                    <a:pt x="160578" y="169077"/>
                  </a:lnTo>
                  <a:lnTo>
                    <a:pt x="165842" y="179374"/>
                  </a:lnTo>
                  <a:lnTo>
                    <a:pt x="166703" y="190923"/>
                  </a:lnTo>
                  <a:lnTo>
                    <a:pt x="163176" y="201537"/>
                  </a:lnTo>
                  <a:lnTo>
                    <a:pt x="155953" y="210035"/>
                  </a:lnTo>
                  <a:lnTo>
                    <a:pt x="145643" y="215303"/>
                  </a:lnTo>
                  <a:lnTo>
                    <a:pt x="134106" y="216158"/>
                  </a:lnTo>
                  <a:lnTo>
                    <a:pt x="177324" y="216158"/>
                  </a:lnTo>
                  <a:lnTo>
                    <a:pt x="183362" y="207467"/>
                  </a:lnTo>
                  <a:lnTo>
                    <a:pt x="433497" y="207467"/>
                  </a:lnTo>
                  <a:lnTo>
                    <a:pt x="431081" y="205407"/>
                  </a:lnTo>
                  <a:lnTo>
                    <a:pt x="425818" y="195097"/>
                  </a:lnTo>
                  <a:lnTo>
                    <a:pt x="425145" y="192697"/>
                  </a:lnTo>
                  <a:lnTo>
                    <a:pt x="424789" y="190207"/>
                  </a:lnTo>
                  <a:lnTo>
                    <a:pt x="424738" y="187706"/>
                  </a:lnTo>
                  <a:lnTo>
                    <a:pt x="187680" y="187706"/>
                  </a:lnTo>
                  <a:lnTo>
                    <a:pt x="184378" y="170111"/>
                  </a:lnTo>
                  <a:lnTo>
                    <a:pt x="177220" y="158325"/>
                  </a:lnTo>
                  <a:close/>
                </a:path>
                <a:path w="593089" h="237489">
                  <a:moveTo>
                    <a:pt x="129578" y="108686"/>
                  </a:moveTo>
                  <a:lnTo>
                    <a:pt x="107492" y="108686"/>
                  </a:lnTo>
                  <a:lnTo>
                    <a:pt x="123545" y="140817"/>
                  </a:lnTo>
                  <a:lnTo>
                    <a:pt x="109479" y="147808"/>
                  </a:lnTo>
                  <a:lnTo>
                    <a:pt x="98550" y="158584"/>
                  </a:lnTo>
                  <a:lnTo>
                    <a:pt x="91457" y="172200"/>
                  </a:lnTo>
                  <a:lnTo>
                    <a:pt x="88899" y="187706"/>
                  </a:lnTo>
                  <a:lnTo>
                    <a:pt x="108648" y="187706"/>
                  </a:lnTo>
                  <a:lnTo>
                    <a:pt x="110101" y="178153"/>
                  </a:lnTo>
                  <a:lnTo>
                    <a:pt x="114451" y="169795"/>
                  </a:lnTo>
                  <a:lnTo>
                    <a:pt x="121189" y="163283"/>
                  </a:lnTo>
                  <a:lnTo>
                    <a:pt x="129920" y="159181"/>
                  </a:lnTo>
                  <a:lnTo>
                    <a:pt x="141464" y="158325"/>
                  </a:lnTo>
                  <a:lnTo>
                    <a:pt x="177220" y="158325"/>
                  </a:lnTo>
                  <a:lnTo>
                    <a:pt x="175360" y="155262"/>
                  </a:lnTo>
                  <a:lnTo>
                    <a:pt x="161757" y="144448"/>
                  </a:lnTo>
                  <a:lnTo>
                    <a:pt x="144703" y="138963"/>
                  </a:lnTo>
                  <a:lnTo>
                    <a:pt x="129578" y="108686"/>
                  </a:lnTo>
                  <a:close/>
                </a:path>
                <a:path w="593089" h="237489">
                  <a:moveTo>
                    <a:pt x="256819" y="108686"/>
                  </a:moveTo>
                  <a:lnTo>
                    <a:pt x="237070" y="108686"/>
                  </a:lnTo>
                  <a:lnTo>
                    <a:pt x="237070" y="187706"/>
                  </a:lnTo>
                  <a:lnTo>
                    <a:pt x="256819" y="187706"/>
                  </a:lnTo>
                  <a:lnTo>
                    <a:pt x="256819" y="108686"/>
                  </a:lnTo>
                  <a:close/>
                </a:path>
                <a:path w="593089" h="237489">
                  <a:moveTo>
                    <a:pt x="395109" y="108686"/>
                  </a:moveTo>
                  <a:lnTo>
                    <a:pt x="375348" y="108686"/>
                  </a:lnTo>
                  <a:lnTo>
                    <a:pt x="375348" y="187706"/>
                  </a:lnTo>
                  <a:lnTo>
                    <a:pt x="395109" y="187706"/>
                  </a:lnTo>
                  <a:lnTo>
                    <a:pt x="395109" y="108686"/>
                  </a:lnTo>
                  <a:close/>
                </a:path>
                <a:path w="593089" h="237489">
                  <a:moveTo>
                    <a:pt x="454380" y="138303"/>
                  </a:moveTo>
                  <a:lnTo>
                    <a:pt x="435158" y="142184"/>
                  </a:lnTo>
                  <a:lnTo>
                    <a:pt x="419454" y="152769"/>
                  </a:lnTo>
                  <a:lnTo>
                    <a:pt x="408862" y="168472"/>
                  </a:lnTo>
                  <a:lnTo>
                    <a:pt x="404977" y="187706"/>
                  </a:lnTo>
                  <a:lnTo>
                    <a:pt x="424738" y="187706"/>
                  </a:lnTo>
                  <a:lnTo>
                    <a:pt x="426182" y="178153"/>
                  </a:lnTo>
                  <a:lnTo>
                    <a:pt x="430526" y="169795"/>
                  </a:lnTo>
                  <a:lnTo>
                    <a:pt x="437304" y="163252"/>
                  </a:lnTo>
                  <a:lnTo>
                    <a:pt x="446049" y="159143"/>
                  </a:lnTo>
                  <a:lnTo>
                    <a:pt x="457598" y="158290"/>
                  </a:lnTo>
                  <a:lnTo>
                    <a:pt x="493022" y="158290"/>
                  </a:lnTo>
                  <a:lnTo>
                    <a:pt x="489300" y="152769"/>
                  </a:lnTo>
                  <a:lnTo>
                    <a:pt x="473601" y="142184"/>
                  </a:lnTo>
                  <a:lnTo>
                    <a:pt x="454380" y="138303"/>
                  </a:lnTo>
                  <a:close/>
                </a:path>
                <a:path w="593089" h="237489">
                  <a:moveTo>
                    <a:pt x="498924" y="106070"/>
                  </a:moveTo>
                  <a:lnTo>
                    <a:pt x="395109" y="106070"/>
                  </a:lnTo>
                  <a:lnTo>
                    <a:pt x="397954" y="107848"/>
                  </a:lnTo>
                  <a:lnTo>
                    <a:pt x="399135" y="108305"/>
                  </a:lnTo>
                  <a:lnTo>
                    <a:pt x="494093" y="125120"/>
                  </a:lnTo>
                  <a:lnTo>
                    <a:pt x="497725" y="125806"/>
                  </a:lnTo>
                  <a:lnTo>
                    <a:pt x="501268" y="126923"/>
                  </a:lnTo>
                  <a:lnTo>
                    <a:pt x="504647" y="128435"/>
                  </a:lnTo>
                  <a:lnTo>
                    <a:pt x="493877" y="128435"/>
                  </a:lnTo>
                  <a:lnTo>
                    <a:pt x="493877" y="148196"/>
                  </a:lnTo>
                  <a:lnTo>
                    <a:pt x="526757" y="148196"/>
                  </a:lnTo>
                  <a:lnTo>
                    <a:pt x="531025" y="155409"/>
                  </a:lnTo>
                  <a:lnTo>
                    <a:pt x="533323" y="163614"/>
                  </a:lnTo>
                  <a:lnTo>
                    <a:pt x="533399" y="173736"/>
                  </a:lnTo>
                  <a:lnTo>
                    <a:pt x="519429" y="187706"/>
                  </a:lnTo>
                  <a:lnTo>
                    <a:pt x="570941" y="187706"/>
                  </a:lnTo>
                  <a:lnTo>
                    <a:pt x="579394" y="185996"/>
                  </a:lnTo>
                  <a:lnTo>
                    <a:pt x="586301" y="181336"/>
                  </a:lnTo>
                  <a:lnTo>
                    <a:pt x="590961" y="174429"/>
                  </a:lnTo>
                  <a:lnTo>
                    <a:pt x="592272" y="167944"/>
                  </a:lnTo>
                  <a:lnTo>
                    <a:pt x="553148" y="167944"/>
                  </a:lnTo>
                  <a:lnTo>
                    <a:pt x="553148" y="149402"/>
                  </a:lnTo>
                  <a:lnTo>
                    <a:pt x="558198" y="129247"/>
                  </a:lnTo>
                  <a:lnTo>
                    <a:pt x="537806" y="129247"/>
                  </a:lnTo>
                  <a:lnTo>
                    <a:pt x="534962" y="125933"/>
                  </a:lnTo>
                  <a:lnTo>
                    <a:pt x="533399" y="124383"/>
                  </a:lnTo>
                  <a:lnTo>
                    <a:pt x="525592" y="117682"/>
                  </a:lnTo>
                  <a:lnTo>
                    <a:pt x="516905" y="112282"/>
                  </a:lnTo>
                  <a:lnTo>
                    <a:pt x="507500" y="108265"/>
                  </a:lnTo>
                  <a:lnTo>
                    <a:pt x="498924" y="106070"/>
                  </a:lnTo>
                  <a:close/>
                </a:path>
                <a:path w="593089" h="237489">
                  <a:moveTo>
                    <a:pt x="585504" y="118440"/>
                  </a:moveTo>
                  <a:lnTo>
                    <a:pt x="563498" y="118440"/>
                  </a:lnTo>
                  <a:lnTo>
                    <a:pt x="565162" y="119176"/>
                  </a:lnTo>
                  <a:lnTo>
                    <a:pt x="565721" y="120662"/>
                  </a:lnTo>
                  <a:lnTo>
                    <a:pt x="572909" y="149402"/>
                  </a:lnTo>
                  <a:lnTo>
                    <a:pt x="572909" y="167055"/>
                  </a:lnTo>
                  <a:lnTo>
                    <a:pt x="572033" y="167944"/>
                  </a:lnTo>
                  <a:lnTo>
                    <a:pt x="592272" y="167944"/>
                  </a:lnTo>
                  <a:lnTo>
                    <a:pt x="592670" y="165976"/>
                  </a:lnTo>
                  <a:lnTo>
                    <a:pt x="592556" y="146583"/>
                  </a:lnTo>
                  <a:lnTo>
                    <a:pt x="592340" y="145796"/>
                  </a:lnTo>
                  <a:lnTo>
                    <a:pt x="585504" y="118440"/>
                  </a:lnTo>
                  <a:close/>
                </a:path>
                <a:path w="593089" h="237489">
                  <a:moveTo>
                    <a:pt x="559524" y="99056"/>
                  </a:moveTo>
                  <a:lnTo>
                    <a:pt x="551405" y="102006"/>
                  </a:lnTo>
                  <a:lnTo>
                    <a:pt x="544987" y="107784"/>
                  </a:lnTo>
                  <a:lnTo>
                    <a:pt x="541146" y="115862"/>
                  </a:lnTo>
                  <a:lnTo>
                    <a:pt x="537806" y="129247"/>
                  </a:lnTo>
                  <a:lnTo>
                    <a:pt x="558198" y="129247"/>
                  </a:lnTo>
                  <a:lnTo>
                    <a:pt x="560349" y="120662"/>
                  </a:lnTo>
                  <a:lnTo>
                    <a:pt x="560628" y="119900"/>
                  </a:lnTo>
                  <a:lnTo>
                    <a:pt x="561251" y="119291"/>
                  </a:lnTo>
                  <a:lnTo>
                    <a:pt x="563498" y="118440"/>
                  </a:lnTo>
                  <a:lnTo>
                    <a:pt x="585504" y="118440"/>
                  </a:lnTo>
                  <a:lnTo>
                    <a:pt x="582841" y="107784"/>
                  </a:lnTo>
                  <a:lnTo>
                    <a:pt x="576541" y="101485"/>
                  </a:lnTo>
                  <a:lnTo>
                    <a:pt x="568464" y="99466"/>
                  </a:lnTo>
                  <a:lnTo>
                    <a:pt x="559524" y="99056"/>
                  </a:lnTo>
                  <a:close/>
                </a:path>
                <a:path w="593089" h="237489">
                  <a:moveTo>
                    <a:pt x="79019" y="113855"/>
                  </a:moveTo>
                  <a:lnTo>
                    <a:pt x="59270" y="113855"/>
                  </a:lnTo>
                  <a:lnTo>
                    <a:pt x="59270" y="128435"/>
                  </a:lnTo>
                  <a:lnTo>
                    <a:pt x="79019" y="128435"/>
                  </a:lnTo>
                  <a:lnTo>
                    <a:pt x="79019" y="113855"/>
                  </a:lnTo>
                  <a:close/>
                </a:path>
                <a:path w="593089" h="237489">
                  <a:moveTo>
                    <a:pt x="256819" y="59296"/>
                  </a:moveTo>
                  <a:lnTo>
                    <a:pt x="237070" y="59296"/>
                  </a:lnTo>
                  <a:lnTo>
                    <a:pt x="237070" y="88925"/>
                  </a:lnTo>
                  <a:lnTo>
                    <a:pt x="256819" y="88925"/>
                  </a:lnTo>
                  <a:lnTo>
                    <a:pt x="256819" y="59296"/>
                  </a:lnTo>
                  <a:close/>
                </a:path>
                <a:path w="593089" h="237489">
                  <a:moveTo>
                    <a:pt x="357515" y="59296"/>
                  </a:moveTo>
                  <a:lnTo>
                    <a:pt x="289090" y="59296"/>
                  </a:lnTo>
                  <a:lnTo>
                    <a:pt x="304263" y="60350"/>
                  </a:lnTo>
                  <a:lnTo>
                    <a:pt x="319066" y="63493"/>
                  </a:lnTo>
                  <a:lnTo>
                    <a:pt x="333286" y="68665"/>
                  </a:lnTo>
                  <a:lnTo>
                    <a:pt x="346709" y="75806"/>
                  </a:lnTo>
                  <a:lnTo>
                    <a:pt x="367664" y="88925"/>
                  </a:lnTo>
                  <a:lnTo>
                    <a:pt x="404954" y="88925"/>
                  </a:lnTo>
                  <a:lnTo>
                    <a:pt x="357515" y="59296"/>
                  </a:lnTo>
                  <a:close/>
                </a:path>
                <a:path w="593089" h="237489">
                  <a:moveTo>
                    <a:pt x="256819" y="19773"/>
                  </a:moveTo>
                  <a:lnTo>
                    <a:pt x="237070" y="19773"/>
                  </a:lnTo>
                  <a:lnTo>
                    <a:pt x="237070" y="39535"/>
                  </a:lnTo>
                  <a:lnTo>
                    <a:pt x="256819" y="39535"/>
                  </a:lnTo>
                  <a:lnTo>
                    <a:pt x="256819" y="19773"/>
                  </a:lnTo>
                  <a:close/>
                </a:path>
                <a:path w="593089" h="237489">
                  <a:moveTo>
                    <a:pt x="294363" y="19773"/>
                  </a:moveTo>
                  <a:lnTo>
                    <a:pt x="272148" y="19773"/>
                  </a:lnTo>
                  <a:lnTo>
                    <a:pt x="276567" y="24206"/>
                  </a:lnTo>
                  <a:lnTo>
                    <a:pt x="276567" y="35115"/>
                  </a:lnTo>
                  <a:lnTo>
                    <a:pt x="272148" y="39535"/>
                  </a:lnTo>
                  <a:lnTo>
                    <a:pt x="294521" y="39535"/>
                  </a:lnTo>
                  <a:lnTo>
                    <a:pt x="295732" y="36334"/>
                  </a:lnTo>
                  <a:lnTo>
                    <a:pt x="296367" y="32753"/>
                  </a:lnTo>
                  <a:lnTo>
                    <a:pt x="296341" y="29121"/>
                  </a:lnTo>
                  <a:lnTo>
                    <a:pt x="294363" y="19773"/>
                  </a:lnTo>
                  <a:close/>
                </a:path>
              </a:pathLst>
            </a:custGeom>
            <a:solidFill>
              <a:srgbClr val="C0C1CE"/>
            </a:solidFill>
            <a:ln w="9525">
              <a:noFill/>
              <a:miter lim="800000"/>
              <a:headEnd/>
              <a:tailEnd/>
            </a:ln>
          </p:spPr>
          <p:txBody>
            <a:bodyPr lIns="0" tIns="0" rIns="0" bIns="0"/>
            <a:lstStyle/>
            <a:p>
              <a:pPr fontAlgn="auto">
                <a:spcBef>
                  <a:spcPts val="0"/>
                </a:spcBef>
                <a:spcAft>
                  <a:spcPts val="0"/>
                </a:spcAft>
                <a:defRPr/>
              </a:pPr>
              <a:endParaRPr lang="ru-RU">
                <a:latin typeface="Calibri" pitchFamily="34" charset="0"/>
              </a:endParaRPr>
            </a:p>
          </p:txBody>
        </p:sp>
        <p:sp>
          <p:nvSpPr>
            <p:cNvPr id="26" name="object 61"/>
            <p:cNvSpPr>
              <a:spLocks noChangeArrowheads="1"/>
            </p:cNvSpPr>
            <p:nvPr/>
          </p:nvSpPr>
          <p:spPr bwMode="auto">
            <a:xfrm>
              <a:off x="3338309" y="3466718"/>
              <a:ext cx="45793" cy="45903"/>
            </a:xfrm>
            <a:custGeom>
              <a:avLst/>
              <a:gdLst>
                <a:gd name="T0" fmla="*/ 0 w 40004"/>
                <a:gd name="T1" fmla="*/ 0 h 20320"/>
                <a:gd name="T2" fmla="*/ 40004 w 40004"/>
                <a:gd name="T3" fmla="*/ 20320 h 20320"/>
              </a:gdLst>
              <a:ahLst/>
              <a:cxnLst/>
              <a:rect l="T0" t="T1" r="T2" b="T3"/>
              <a:pathLst>
                <a:path w="40004" h="20320">
                  <a:moveTo>
                    <a:pt x="39509" y="19761"/>
                  </a:moveTo>
                  <a:lnTo>
                    <a:pt x="0" y="19761"/>
                  </a:lnTo>
                  <a:lnTo>
                    <a:pt x="0" y="0"/>
                  </a:lnTo>
                  <a:lnTo>
                    <a:pt x="39509" y="0"/>
                  </a:lnTo>
                  <a:lnTo>
                    <a:pt x="39509" y="19761"/>
                  </a:lnTo>
                  <a:close/>
                </a:path>
              </a:pathLst>
            </a:custGeom>
            <a:solidFill>
              <a:srgbClr val="C0C1CE"/>
            </a:solidFill>
            <a:ln w="9525">
              <a:noFill/>
              <a:miter lim="800000"/>
              <a:headEnd/>
              <a:tailEnd/>
            </a:ln>
            <a:effectLst>
              <a:outerShdw blurRad="50800" dist="50800" dir="5400000" algn="ctr" rotWithShape="0">
                <a:srgbClr val="000000">
                  <a:alpha val="0"/>
                </a:srgbClr>
              </a:outerShdw>
            </a:effectLst>
          </p:spPr>
          <p:txBody>
            <a:bodyPr lIns="0" tIns="0" rIns="0" bIns="0"/>
            <a:lstStyle/>
            <a:p>
              <a:pPr fontAlgn="auto">
                <a:spcBef>
                  <a:spcPts val="0"/>
                </a:spcBef>
                <a:spcAft>
                  <a:spcPts val="0"/>
                </a:spcAft>
                <a:defRPr/>
              </a:pPr>
              <a:endParaRPr lang="ru-RU">
                <a:latin typeface="Calibri" pitchFamily="34" charset="0"/>
              </a:endParaRPr>
            </a:p>
          </p:txBody>
        </p:sp>
      </p:grpSp>
      <p:sp>
        <p:nvSpPr>
          <p:cNvPr id="19474" name="object 39"/>
          <p:cNvSpPr txBox="1">
            <a:spLocks noChangeArrowheads="1"/>
          </p:cNvSpPr>
          <p:nvPr/>
        </p:nvSpPr>
        <p:spPr bwMode="auto">
          <a:xfrm>
            <a:off x="2843213" y="2420938"/>
            <a:ext cx="1143000" cy="381000"/>
          </a:xfrm>
          <a:prstGeom prst="rect">
            <a:avLst/>
          </a:prstGeom>
          <a:noFill/>
          <a:ln w="9525">
            <a:noFill/>
            <a:miter lim="800000"/>
            <a:headEnd/>
            <a:tailEnd/>
          </a:ln>
        </p:spPr>
        <p:txBody>
          <a:bodyPr lIns="0" tIns="15240" rIns="0" bIns="0">
            <a:spAutoFit/>
          </a:bodyPr>
          <a:lstStyle/>
          <a:p>
            <a:pPr marL="12700">
              <a:spcBef>
                <a:spcPts val="125"/>
              </a:spcBef>
            </a:pPr>
            <a:r>
              <a:rPr lang="uk-UA" sz="2400" b="1">
                <a:solidFill>
                  <a:srgbClr val="152A65"/>
                </a:solidFill>
                <a:latin typeface="Avenir Next Cyr Medium"/>
                <a:ea typeface="Avenir Next Cyr Medium"/>
                <a:cs typeface="Avenir Next Cyr Medium"/>
              </a:rPr>
              <a:t>4216</a:t>
            </a:r>
            <a:endParaRPr lang="ru-RU" sz="2400">
              <a:solidFill>
                <a:srgbClr val="152A65"/>
              </a:solidFill>
              <a:latin typeface="Avenir Next Cyr Medium"/>
              <a:ea typeface="Avenir Next Cyr Medium"/>
              <a:cs typeface="Avenir Next Cyr Medium"/>
            </a:endParaRPr>
          </a:p>
        </p:txBody>
      </p:sp>
      <p:grpSp>
        <p:nvGrpSpPr>
          <p:cNvPr id="19475" name="Shape 2569"/>
          <p:cNvGrpSpPr>
            <a:grpSpLocks/>
          </p:cNvGrpSpPr>
          <p:nvPr/>
        </p:nvGrpSpPr>
        <p:grpSpPr bwMode="auto">
          <a:xfrm>
            <a:off x="323850" y="1412875"/>
            <a:ext cx="1008063" cy="714375"/>
            <a:chOff x="0" y="0"/>
            <a:chExt cx="2147483647" cy="2147483647"/>
          </a:xfrm>
        </p:grpSpPr>
        <p:sp>
          <p:nvSpPr>
            <p:cNvPr id="19495" name="Shape 2570"/>
            <p:cNvSpPr>
              <a:spLocks/>
            </p:cNvSpPr>
            <p:nvPr/>
          </p:nvSpPr>
          <p:spPr bwMode="auto">
            <a:xfrm>
              <a:off x="706310170" y="673948515"/>
              <a:ext cx="1441173435" cy="1473534921"/>
            </a:xfrm>
            <a:custGeom>
              <a:avLst/>
              <a:gdLst>
                <a:gd name="T0" fmla="*/ 0 w 608964"/>
                <a:gd name="T1" fmla="*/ 2147483647 h 513714"/>
                <a:gd name="T2" fmla="*/ 2147483647 w 608964"/>
                <a:gd name="T3" fmla="*/ 2147483647 h 513714"/>
                <a:gd name="T4" fmla="*/ 2147483647 w 608964"/>
                <a:gd name="T5" fmla="*/ 2147483647 h 513714"/>
                <a:gd name="T6" fmla="*/ 2147483647 w 608964"/>
                <a:gd name="T7" fmla="*/ 2147483647 h 513714"/>
                <a:gd name="T8" fmla="*/ 2147483647 w 608964"/>
                <a:gd name="T9" fmla="*/ 2147483647 h 513714"/>
                <a:gd name="T10" fmla="*/ 2147483647 w 608964"/>
                <a:gd name="T11" fmla="*/ 2147483647 h 513714"/>
                <a:gd name="T12" fmla="*/ 2147483647 w 608964"/>
                <a:gd name="T13" fmla="*/ 2147483647 h 513714"/>
                <a:gd name="T14" fmla="*/ 2147483647 w 608964"/>
                <a:gd name="T15" fmla="*/ 2147483647 h 513714"/>
                <a:gd name="T16" fmla="*/ 2147483647 w 608964"/>
                <a:gd name="T17" fmla="*/ 2147483647 h 513714"/>
                <a:gd name="T18" fmla="*/ 2147483647 w 608964"/>
                <a:gd name="T19" fmla="*/ 2147483647 h 513714"/>
                <a:gd name="T20" fmla="*/ 2147483647 w 608964"/>
                <a:gd name="T21" fmla="*/ 2147483647 h 513714"/>
                <a:gd name="T22" fmla="*/ 2147483647 w 608964"/>
                <a:gd name="T23" fmla="*/ 2147483647 h 513714"/>
                <a:gd name="T24" fmla="*/ 2147483647 w 608964"/>
                <a:gd name="T25" fmla="*/ 2147483647 h 513714"/>
                <a:gd name="T26" fmla="*/ 2147483647 w 608964"/>
                <a:gd name="T27" fmla="*/ 2147483647 h 513714"/>
                <a:gd name="T28" fmla="*/ 2147483647 w 608964"/>
                <a:gd name="T29" fmla="*/ 2147483647 h 513714"/>
                <a:gd name="T30" fmla="*/ 2147483647 w 608964"/>
                <a:gd name="T31" fmla="*/ 2147483647 h 513714"/>
                <a:gd name="T32" fmla="*/ 2147483647 w 608964"/>
                <a:gd name="T33" fmla="*/ 2147483647 h 513714"/>
                <a:gd name="T34" fmla="*/ 2147483647 w 608964"/>
                <a:gd name="T35" fmla="*/ 0 h 513714"/>
                <a:gd name="T36" fmla="*/ 2147483647 w 608964"/>
                <a:gd name="T37" fmla="*/ 0 h 513714"/>
                <a:gd name="T38" fmla="*/ 2147483647 w 608964"/>
                <a:gd name="T39" fmla="*/ 2147483647 h 513714"/>
                <a:gd name="T40" fmla="*/ 2147483647 w 608964"/>
                <a:gd name="T41" fmla="*/ 2147483647 h 513714"/>
                <a:gd name="T42" fmla="*/ 2147483647 w 608964"/>
                <a:gd name="T43" fmla="*/ 2147483647 h 513714"/>
                <a:gd name="T44" fmla="*/ 0 w 608964"/>
                <a:gd name="T45" fmla="*/ 2147483647 h 513714"/>
                <a:gd name="T46" fmla="*/ 0 w 608964"/>
                <a:gd name="T47" fmla="*/ 2147483647 h 51371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08964"/>
                <a:gd name="T73" fmla="*/ 0 h 513714"/>
                <a:gd name="T74" fmla="*/ 608964 w 608964"/>
                <a:gd name="T75" fmla="*/ 513714 h 51371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08964" h="513714" extrusionOk="0">
                  <a:moveTo>
                    <a:pt x="0" y="360781"/>
                  </a:moveTo>
                  <a:lnTo>
                    <a:pt x="4036" y="380770"/>
                  </a:lnTo>
                  <a:lnTo>
                    <a:pt x="15043" y="397095"/>
                  </a:lnTo>
                  <a:lnTo>
                    <a:pt x="31364" y="408103"/>
                  </a:lnTo>
                  <a:lnTo>
                    <a:pt x="51346" y="412140"/>
                  </a:lnTo>
                  <a:lnTo>
                    <a:pt x="382143" y="412140"/>
                  </a:lnTo>
                  <a:lnTo>
                    <a:pt x="501650" y="513143"/>
                  </a:lnTo>
                  <a:lnTo>
                    <a:pt x="501650" y="412140"/>
                  </a:lnTo>
                  <a:lnTo>
                    <a:pt x="557187" y="412140"/>
                  </a:lnTo>
                  <a:lnTo>
                    <a:pt x="577175" y="408103"/>
                  </a:lnTo>
                  <a:lnTo>
                    <a:pt x="593501" y="397095"/>
                  </a:lnTo>
                  <a:lnTo>
                    <a:pt x="604509" y="380770"/>
                  </a:lnTo>
                  <a:lnTo>
                    <a:pt x="608545" y="360781"/>
                  </a:lnTo>
                  <a:lnTo>
                    <a:pt x="608545" y="51346"/>
                  </a:lnTo>
                  <a:lnTo>
                    <a:pt x="604509" y="31359"/>
                  </a:lnTo>
                  <a:lnTo>
                    <a:pt x="593501" y="15038"/>
                  </a:lnTo>
                  <a:lnTo>
                    <a:pt x="577175" y="4034"/>
                  </a:lnTo>
                  <a:lnTo>
                    <a:pt x="557187" y="0"/>
                  </a:lnTo>
                  <a:lnTo>
                    <a:pt x="51346" y="0"/>
                  </a:lnTo>
                  <a:lnTo>
                    <a:pt x="31364" y="4034"/>
                  </a:lnTo>
                  <a:lnTo>
                    <a:pt x="15043" y="15038"/>
                  </a:lnTo>
                  <a:lnTo>
                    <a:pt x="4036" y="31359"/>
                  </a:lnTo>
                  <a:lnTo>
                    <a:pt x="0" y="51346"/>
                  </a:lnTo>
                  <a:lnTo>
                    <a:pt x="0" y="360781"/>
                  </a:lnTo>
                  <a:close/>
                </a:path>
              </a:pathLst>
            </a:custGeom>
            <a:noFill/>
            <a:ln w="31750">
              <a:solidFill>
                <a:srgbClr val="173B64"/>
              </a:solidFill>
              <a:miter lim="800000"/>
              <a:headEnd type="none" w="sm" len="sm"/>
              <a:tailEnd type="none" w="sm" len="sm"/>
            </a:ln>
          </p:spPr>
          <p:txBody>
            <a:bodyPr lIns="0" tIns="0" rIns="0" bIns="0"/>
            <a:lstStyle/>
            <a:p>
              <a:endParaRPr lang="ru-RU">
                <a:latin typeface="Calibri" pitchFamily="34" charset="0"/>
              </a:endParaRPr>
            </a:p>
          </p:txBody>
        </p:sp>
        <p:sp>
          <p:nvSpPr>
            <p:cNvPr id="19496" name="Shape 2571"/>
            <p:cNvSpPr>
              <a:spLocks/>
            </p:cNvSpPr>
            <p:nvPr/>
          </p:nvSpPr>
          <p:spPr bwMode="auto">
            <a:xfrm>
              <a:off x="-111" y="-23"/>
              <a:ext cx="1810859340" cy="1852392597"/>
            </a:xfrm>
            <a:custGeom>
              <a:avLst/>
              <a:gdLst>
                <a:gd name="T0" fmla="*/ 2147483647 w 765175"/>
                <a:gd name="T1" fmla="*/ 2147483647 h 645794"/>
                <a:gd name="T2" fmla="*/ 2147483647 w 765175"/>
                <a:gd name="T3" fmla="*/ 2147483647 h 645794"/>
                <a:gd name="T4" fmla="*/ 2147483647 w 765175"/>
                <a:gd name="T5" fmla="*/ 2147483647 h 645794"/>
                <a:gd name="T6" fmla="*/ 2147483647 w 765175"/>
                <a:gd name="T7" fmla="*/ 2147483647 h 645794"/>
                <a:gd name="T8" fmla="*/ 2147483647 w 765175"/>
                <a:gd name="T9" fmla="*/ 0 h 645794"/>
                <a:gd name="T10" fmla="*/ 2147483647 w 765175"/>
                <a:gd name="T11" fmla="*/ 0 h 645794"/>
                <a:gd name="T12" fmla="*/ 2147483647 w 765175"/>
                <a:gd name="T13" fmla="*/ 2147483647 h 645794"/>
                <a:gd name="T14" fmla="*/ 2147483647 w 765175"/>
                <a:gd name="T15" fmla="*/ 2147483647 h 645794"/>
                <a:gd name="T16" fmla="*/ 2147483647 w 765175"/>
                <a:gd name="T17" fmla="*/ 2147483647 h 645794"/>
                <a:gd name="T18" fmla="*/ 0 w 765175"/>
                <a:gd name="T19" fmla="*/ 2147483647 h 645794"/>
                <a:gd name="T20" fmla="*/ 0 w 765175"/>
                <a:gd name="T21" fmla="*/ 2147483647 h 645794"/>
                <a:gd name="T22" fmla="*/ 2147483647 w 765175"/>
                <a:gd name="T23" fmla="*/ 2147483647 h 645794"/>
                <a:gd name="T24" fmla="*/ 2147483647 w 765175"/>
                <a:gd name="T25" fmla="*/ 2147483647 h 645794"/>
                <a:gd name="T26" fmla="*/ 2147483647 w 765175"/>
                <a:gd name="T27" fmla="*/ 2147483647 h 645794"/>
                <a:gd name="T28" fmla="*/ 2147483647 w 765175"/>
                <a:gd name="T29" fmla="*/ 2147483647 h 645794"/>
                <a:gd name="T30" fmla="*/ 2147483647 w 765175"/>
                <a:gd name="T31" fmla="*/ 2147483647 h 645794"/>
                <a:gd name="T32" fmla="*/ 2147483647 w 765175"/>
                <a:gd name="T33" fmla="*/ 2147483647 h 645794"/>
                <a:gd name="T34" fmla="*/ 2147483647 w 765175"/>
                <a:gd name="T35" fmla="*/ 2147483647 h 645794"/>
                <a:gd name="T36" fmla="*/ 2147483647 w 765175"/>
                <a:gd name="T37" fmla="*/ 2147483647 h 645794"/>
                <a:gd name="T38" fmla="*/ 2147483647 w 765175"/>
                <a:gd name="T39" fmla="*/ 2147483647 h 645794"/>
                <a:gd name="T40" fmla="*/ 2147483647 w 765175"/>
                <a:gd name="T41" fmla="*/ 2147483647 h 645794"/>
                <a:gd name="T42" fmla="*/ 2147483647 w 765175"/>
                <a:gd name="T43" fmla="*/ 2147483647 h 645794"/>
                <a:gd name="T44" fmla="*/ 2147483647 w 765175"/>
                <a:gd name="T45" fmla="*/ 2147483647 h 645794"/>
                <a:gd name="T46" fmla="*/ 2147483647 w 765175"/>
                <a:gd name="T47" fmla="*/ 2147483647 h 645794"/>
                <a:gd name="T48" fmla="*/ 2147483647 w 765175"/>
                <a:gd name="T49" fmla="*/ 0 h 64579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5175"/>
                <a:gd name="T76" fmla="*/ 0 h 645794"/>
                <a:gd name="T77" fmla="*/ 765175 w 765175"/>
                <a:gd name="T78" fmla="*/ 645794 h 64579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5175" h="645794" extrusionOk="0">
                  <a:moveTo>
                    <a:pt x="284683" y="518223"/>
                  </a:moveTo>
                  <a:lnTo>
                    <a:pt x="134404" y="518223"/>
                  </a:lnTo>
                  <a:lnTo>
                    <a:pt x="134404" y="645223"/>
                  </a:lnTo>
                  <a:lnTo>
                    <a:pt x="284683" y="518223"/>
                  </a:lnTo>
                  <a:close/>
                </a:path>
                <a:path w="765175" h="645794" extrusionOk="0">
                  <a:moveTo>
                    <a:pt x="700608" y="0"/>
                  </a:moveTo>
                  <a:lnTo>
                    <a:pt x="64566" y="0"/>
                  </a:lnTo>
                  <a:lnTo>
                    <a:pt x="39433" y="5075"/>
                  </a:lnTo>
                  <a:lnTo>
                    <a:pt x="18910" y="18915"/>
                  </a:lnTo>
                  <a:lnTo>
                    <a:pt x="5073" y="39438"/>
                  </a:lnTo>
                  <a:lnTo>
                    <a:pt x="0" y="64566"/>
                  </a:lnTo>
                  <a:lnTo>
                    <a:pt x="0" y="453656"/>
                  </a:lnTo>
                  <a:lnTo>
                    <a:pt x="5073" y="478790"/>
                  </a:lnTo>
                  <a:lnTo>
                    <a:pt x="18910" y="499313"/>
                  </a:lnTo>
                  <a:lnTo>
                    <a:pt x="39433" y="513149"/>
                  </a:lnTo>
                  <a:lnTo>
                    <a:pt x="64566" y="518223"/>
                  </a:lnTo>
                  <a:lnTo>
                    <a:pt x="700608" y="518223"/>
                  </a:lnTo>
                  <a:lnTo>
                    <a:pt x="725741" y="513149"/>
                  </a:lnTo>
                  <a:lnTo>
                    <a:pt x="746264" y="499313"/>
                  </a:lnTo>
                  <a:lnTo>
                    <a:pt x="760101" y="478790"/>
                  </a:lnTo>
                  <a:lnTo>
                    <a:pt x="765175" y="453656"/>
                  </a:lnTo>
                  <a:lnTo>
                    <a:pt x="765175" y="64566"/>
                  </a:lnTo>
                  <a:lnTo>
                    <a:pt x="760101" y="39438"/>
                  </a:lnTo>
                  <a:lnTo>
                    <a:pt x="746264" y="18915"/>
                  </a:lnTo>
                  <a:lnTo>
                    <a:pt x="725741" y="5075"/>
                  </a:lnTo>
                  <a:lnTo>
                    <a:pt x="700608"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sp>
          <p:nvSpPr>
            <p:cNvPr id="19497" name="Shape 2572"/>
            <p:cNvSpPr>
              <a:spLocks/>
            </p:cNvSpPr>
            <p:nvPr/>
          </p:nvSpPr>
          <p:spPr bwMode="auto">
            <a:xfrm>
              <a:off x="-111" y="-23"/>
              <a:ext cx="1810859340" cy="1852392597"/>
            </a:xfrm>
            <a:custGeom>
              <a:avLst/>
              <a:gdLst>
                <a:gd name="T0" fmla="*/ 2147483647 w 765175"/>
                <a:gd name="T1" fmla="*/ 2147483647 h 645794"/>
                <a:gd name="T2" fmla="*/ 2147483647 w 765175"/>
                <a:gd name="T3" fmla="*/ 2147483647 h 645794"/>
                <a:gd name="T4" fmla="*/ 2147483647 w 765175"/>
                <a:gd name="T5" fmla="*/ 2147483647 h 645794"/>
                <a:gd name="T6" fmla="*/ 2147483647 w 765175"/>
                <a:gd name="T7" fmla="*/ 2147483647 h 645794"/>
                <a:gd name="T8" fmla="*/ 2147483647 w 765175"/>
                <a:gd name="T9" fmla="*/ 2147483647 h 645794"/>
                <a:gd name="T10" fmla="*/ 2147483647 w 765175"/>
                <a:gd name="T11" fmla="*/ 2147483647 h 645794"/>
                <a:gd name="T12" fmla="*/ 2147483647 w 765175"/>
                <a:gd name="T13" fmla="*/ 2147483647 h 645794"/>
                <a:gd name="T14" fmla="*/ 2147483647 w 765175"/>
                <a:gd name="T15" fmla="*/ 2147483647 h 645794"/>
                <a:gd name="T16" fmla="*/ 2147483647 w 765175"/>
                <a:gd name="T17" fmla="*/ 2147483647 h 645794"/>
                <a:gd name="T18" fmla="*/ 2147483647 w 765175"/>
                <a:gd name="T19" fmla="*/ 2147483647 h 645794"/>
                <a:gd name="T20" fmla="*/ 2147483647 w 765175"/>
                <a:gd name="T21" fmla="*/ 2147483647 h 645794"/>
                <a:gd name="T22" fmla="*/ 2147483647 w 765175"/>
                <a:gd name="T23" fmla="*/ 2147483647 h 645794"/>
                <a:gd name="T24" fmla="*/ 0 w 765175"/>
                <a:gd name="T25" fmla="*/ 2147483647 h 645794"/>
                <a:gd name="T26" fmla="*/ 0 w 765175"/>
                <a:gd name="T27" fmla="*/ 2147483647 h 645794"/>
                <a:gd name="T28" fmla="*/ 2147483647 w 765175"/>
                <a:gd name="T29" fmla="*/ 2147483647 h 645794"/>
                <a:gd name="T30" fmla="*/ 2147483647 w 765175"/>
                <a:gd name="T31" fmla="*/ 2147483647 h 645794"/>
                <a:gd name="T32" fmla="*/ 2147483647 w 765175"/>
                <a:gd name="T33" fmla="*/ 2147483647 h 645794"/>
                <a:gd name="T34" fmla="*/ 2147483647 w 765175"/>
                <a:gd name="T35" fmla="*/ 0 h 645794"/>
                <a:gd name="T36" fmla="*/ 2147483647 w 765175"/>
                <a:gd name="T37" fmla="*/ 0 h 645794"/>
                <a:gd name="T38" fmla="*/ 2147483647 w 765175"/>
                <a:gd name="T39" fmla="*/ 2147483647 h 645794"/>
                <a:gd name="T40" fmla="*/ 2147483647 w 765175"/>
                <a:gd name="T41" fmla="*/ 2147483647 h 645794"/>
                <a:gd name="T42" fmla="*/ 2147483647 w 765175"/>
                <a:gd name="T43" fmla="*/ 2147483647 h 645794"/>
                <a:gd name="T44" fmla="*/ 2147483647 w 765175"/>
                <a:gd name="T45" fmla="*/ 2147483647 h 645794"/>
                <a:gd name="T46" fmla="*/ 2147483647 w 765175"/>
                <a:gd name="T47" fmla="*/ 2147483647 h 6457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65175"/>
                <a:gd name="T73" fmla="*/ 0 h 645794"/>
                <a:gd name="T74" fmla="*/ 765175 w 765175"/>
                <a:gd name="T75" fmla="*/ 645794 h 64579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65175" h="645794" extrusionOk="0">
                  <a:moveTo>
                    <a:pt x="765175" y="453656"/>
                  </a:moveTo>
                  <a:lnTo>
                    <a:pt x="760101" y="478790"/>
                  </a:lnTo>
                  <a:lnTo>
                    <a:pt x="746264" y="499313"/>
                  </a:lnTo>
                  <a:lnTo>
                    <a:pt x="725741" y="513149"/>
                  </a:lnTo>
                  <a:lnTo>
                    <a:pt x="700608" y="518223"/>
                  </a:lnTo>
                  <a:lnTo>
                    <a:pt x="284683" y="518223"/>
                  </a:lnTo>
                  <a:lnTo>
                    <a:pt x="134404" y="645223"/>
                  </a:lnTo>
                  <a:lnTo>
                    <a:pt x="134404" y="518223"/>
                  </a:lnTo>
                  <a:lnTo>
                    <a:pt x="64566" y="518223"/>
                  </a:lnTo>
                  <a:lnTo>
                    <a:pt x="39433" y="513149"/>
                  </a:lnTo>
                  <a:lnTo>
                    <a:pt x="18910" y="499313"/>
                  </a:lnTo>
                  <a:lnTo>
                    <a:pt x="5073" y="478790"/>
                  </a:lnTo>
                  <a:lnTo>
                    <a:pt x="0" y="453656"/>
                  </a:lnTo>
                  <a:lnTo>
                    <a:pt x="0" y="64566"/>
                  </a:lnTo>
                  <a:lnTo>
                    <a:pt x="5073" y="39438"/>
                  </a:lnTo>
                  <a:lnTo>
                    <a:pt x="18910" y="18915"/>
                  </a:lnTo>
                  <a:lnTo>
                    <a:pt x="39433" y="5075"/>
                  </a:lnTo>
                  <a:lnTo>
                    <a:pt x="64566" y="0"/>
                  </a:lnTo>
                  <a:lnTo>
                    <a:pt x="700608" y="0"/>
                  </a:lnTo>
                  <a:lnTo>
                    <a:pt x="725741" y="5075"/>
                  </a:lnTo>
                  <a:lnTo>
                    <a:pt x="746264" y="18915"/>
                  </a:lnTo>
                  <a:lnTo>
                    <a:pt x="760101" y="39438"/>
                  </a:lnTo>
                  <a:lnTo>
                    <a:pt x="765175" y="64566"/>
                  </a:lnTo>
                  <a:lnTo>
                    <a:pt x="765175" y="453656"/>
                  </a:lnTo>
                  <a:close/>
                </a:path>
              </a:pathLst>
            </a:custGeom>
            <a:noFill/>
            <a:ln w="31725">
              <a:solidFill>
                <a:srgbClr val="173B64"/>
              </a:solidFill>
              <a:miter lim="800000"/>
              <a:headEnd type="none" w="sm" len="sm"/>
              <a:tailEnd type="none" w="sm" len="sm"/>
            </a:ln>
          </p:spPr>
          <p:txBody>
            <a:bodyPr lIns="0" tIns="0" rIns="0" bIns="0"/>
            <a:lstStyle/>
            <a:p>
              <a:endParaRPr lang="ru-RU">
                <a:latin typeface="Calibri" pitchFamily="34" charset="0"/>
              </a:endParaRPr>
            </a:p>
          </p:txBody>
        </p:sp>
        <p:sp>
          <p:nvSpPr>
            <p:cNvPr id="19498" name="Shape 2573"/>
            <p:cNvSpPr txBox="1">
              <a:spLocks noChangeArrowheads="1"/>
            </p:cNvSpPr>
            <p:nvPr/>
          </p:nvSpPr>
          <p:spPr bwMode="auto">
            <a:xfrm>
              <a:off x="479770229" y="655602287"/>
              <a:ext cx="169242327" cy="205236220"/>
            </a:xfrm>
            <a:prstGeom prst="rect">
              <a:avLst/>
            </a:prstGeom>
            <a:blipFill dpi="0" rotWithShape="1">
              <a:blip r:embed="rId3"/>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19499" name="Shape 2574"/>
            <p:cNvSpPr txBox="1">
              <a:spLocks noChangeArrowheads="1"/>
            </p:cNvSpPr>
            <p:nvPr/>
          </p:nvSpPr>
          <p:spPr bwMode="auto">
            <a:xfrm>
              <a:off x="820834436" y="655602287"/>
              <a:ext cx="169304045" cy="205236220"/>
            </a:xfrm>
            <a:prstGeom prst="rect">
              <a:avLst/>
            </a:prstGeom>
            <a:blipFill dpi="0" rotWithShape="1">
              <a:blip r:embed="rId4"/>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sp>
          <p:nvSpPr>
            <p:cNvPr id="19500" name="Shape 2575"/>
            <p:cNvSpPr txBox="1">
              <a:spLocks noChangeArrowheads="1"/>
            </p:cNvSpPr>
            <p:nvPr/>
          </p:nvSpPr>
          <p:spPr bwMode="auto">
            <a:xfrm>
              <a:off x="1161837111" y="655602287"/>
              <a:ext cx="169242327" cy="205236220"/>
            </a:xfrm>
            <a:prstGeom prst="rect">
              <a:avLst/>
            </a:prstGeom>
            <a:blipFill dpi="0" rotWithShape="1">
              <a:blip r:embed="rId5"/>
              <a:srcRect/>
              <a:stretch>
                <a:fillRect/>
              </a:stretch>
            </a:blipFill>
            <a:ln w="9525">
              <a:noFill/>
              <a:miter lim="800000"/>
              <a:headEnd/>
              <a:tailEnd/>
            </a:ln>
          </p:spPr>
          <p:txBody>
            <a:bodyPr lIns="0" tIns="0" rIns="0" bIns="0"/>
            <a:lstStyle/>
            <a:p>
              <a:pPr>
                <a:buClr>
                  <a:srgbClr val="000000"/>
                </a:buClr>
                <a:buFont typeface="Arial" charset="0"/>
                <a:buNone/>
              </a:pPr>
              <a:endParaRPr lang="ru-RU">
                <a:latin typeface="Calibri" pitchFamily="34" charset="0"/>
              </a:endParaRPr>
            </a:p>
          </p:txBody>
        </p:sp>
      </p:grpSp>
      <p:sp>
        <p:nvSpPr>
          <p:cNvPr id="19476" name="Shape 1869"/>
          <p:cNvSpPr txBox="1">
            <a:spLocks noChangeArrowheads="1"/>
          </p:cNvSpPr>
          <p:nvPr/>
        </p:nvSpPr>
        <p:spPr bwMode="auto">
          <a:xfrm>
            <a:off x="3635375" y="2565400"/>
            <a:ext cx="1995488" cy="153988"/>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ВИЇЗДІВ  НА МІСЦЕ ПОДІЇ</a:t>
            </a:r>
            <a:r>
              <a:rPr lang="en-US" sz="900" b="1">
                <a:solidFill>
                  <a:srgbClr val="152A65"/>
                </a:solidFill>
                <a:latin typeface="Avenir"/>
                <a:ea typeface="Avenir"/>
                <a:cs typeface="Avenir"/>
                <a:sym typeface="Avenir"/>
              </a:rPr>
              <a:t>        </a:t>
            </a:r>
            <a:endParaRPr lang="ru-RU">
              <a:latin typeface="Calibri" pitchFamily="34" charset="0"/>
            </a:endParaRPr>
          </a:p>
        </p:txBody>
      </p:sp>
      <p:pic>
        <p:nvPicPr>
          <p:cNvPr id="19477" name="Picture 5" descr="C:\Users\user\Desktop\depositphotos_128760000-stock-illustration-stopwatch-icon-simple-style.jpg"/>
          <p:cNvPicPr>
            <a:picLocks noChangeAspect="1" noChangeArrowheads="1"/>
          </p:cNvPicPr>
          <p:nvPr/>
        </p:nvPicPr>
        <p:blipFill>
          <a:blip r:embed="rId6"/>
          <a:srcRect/>
          <a:stretch>
            <a:fillRect/>
          </a:stretch>
        </p:blipFill>
        <p:spPr bwMode="auto">
          <a:xfrm>
            <a:off x="4572000" y="908050"/>
            <a:ext cx="520700" cy="520700"/>
          </a:xfrm>
          <a:prstGeom prst="rect">
            <a:avLst/>
          </a:prstGeom>
          <a:noFill/>
          <a:ln w="9525">
            <a:noFill/>
            <a:miter lim="800000"/>
            <a:headEnd/>
            <a:tailEnd/>
          </a:ln>
        </p:spPr>
      </p:pic>
      <p:grpSp>
        <p:nvGrpSpPr>
          <p:cNvPr id="19478" name="Shape 1853"/>
          <p:cNvGrpSpPr>
            <a:grpSpLocks/>
          </p:cNvGrpSpPr>
          <p:nvPr/>
        </p:nvGrpSpPr>
        <p:grpSpPr bwMode="auto">
          <a:xfrm>
            <a:off x="1835150" y="1700213"/>
            <a:ext cx="533400" cy="374650"/>
            <a:chOff x="0" y="0"/>
            <a:chExt cx="2147483647" cy="2147483647"/>
          </a:xfrm>
        </p:grpSpPr>
        <p:sp>
          <p:nvSpPr>
            <p:cNvPr id="19488" name="Shape 1854"/>
            <p:cNvSpPr>
              <a:spLocks/>
            </p:cNvSpPr>
            <p:nvPr/>
          </p:nvSpPr>
          <p:spPr bwMode="auto">
            <a:xfrm>
              <a:off x="-454" y="0"/>
              <a:ext cx="1402289676" cy="1682775802"/>
            </a:xfrm>
            <a:custGeom>
              <a:avLst/>
              <a:gdLst>
                <a:gd name="T0" fmla="*/ 2147483647 w 365125"/>
                <a:gd name="T1" fmla="*/ 2147483647 h 307975"/>
                <a:gd name="T2" fmla="*/ 2147483647 w 365125"/>
                <a:gd name="T3" fmla="*/ 2147483647 h 307975"/>
                <a:gd name="T4" fmla="*/ 2147483647 w 365125"/>
                <a:gd name="T5" fmla="*/ 2147483647 h 307975"/>
                <a:gd name="T6" fmla="*/ 2147483647 w 365125"/>
                <a:gd name="T7" fmla="*/ 2147483647 h 307975"/>
                <a:gd name="T8" fmla="*/ 2147483647 w 365125"/>
                <a:gd name="T9" fmla="*/ 2147483647 h 307975"/>
                <a:gd name="T10" fmla="*/ 2147483647 w 365125"/>
                <a:gd name="T11" fmla="*/ 2147483647 h 307975"/>
                <a:gd name="T12" fmla="*/ 2147483647 w 365125"/>
                <a:gd name="T13" fmla="*/ 2147483647 h 307975"/>
                <a:gd name="T14" fmla="*/ 2147483647 w 365125"/>
                <a:gd name="T15" fmla="*/ 2147483647 h 307975"/>
                <a:gd name="T16" fmla="*/ 2147483647 w 365125"/>
                <a:gd name="T17" fmla="*/ 2147483647 h 307975"/>
                <a:gd name="T18" fmla="*/ 2147483647 w 365125"/>
                <a:gd name="T19" fmla="*/ 2147483647 h 307975"/>
                <a:gd name="T20" fmla="*/ 2147483647 w 365125"/>
                <a:gd name="T21" fmla="*/ 2147483647 h 307975"/>
                <a:gd name="T22" fmla="*/ 2147483647 w 365125"/>
                <a:gd name="T23" fmla="*/ 2147483647 h 307975"/>
                <a:gd name="T24" fmla="*/ 0 w 365125"/>
                <a:gd name="T25" fmla="*/ 2147483647 h 307975"/>
                <a:gd name="T26" fmla="*/ 0 w 365125"/>
                <a:gd name="T27" fmla="*/ 2147483647 h 307975"/>
                <a:gd name="T28" fmla="*/ 2147483647 w 365125"/>
                <a:gd name="T29" fmla="*/ 2147483647 h 307975"/>
                <a:gd name="T30" fmla="*/ 2147483647 w 365125"/>
                <a:gd name="T31" fmla="*/ 2147483647 h 307975"/>
                <a:gd name="T32" fmla="*/ 2147483647 w 365125"/>
                <a:gd name="T33" fmla="*/ 2147483647 h 307975"/>
                <a:gd name="T34" fmla="*/ 2147483647 w 365125"/>
                <a:gd name="T35" fmla="*/ 0 h 307975"/>
                <a:gd name="T36" fmla="*/ 2147483647 w 365125"/>
                <a:gd name="T37" fmla="*/ 0 h 307975"/>
                <a:gd name="T38" fmla="*/ 2147483647 w 365125"/>
                <a:gd name="T39" fmla="*/ 2147483647 h 307975"/>
                <a:gd name="T40" fmla="*/ 2147483647 w 365125"/>
                <a:gd name="T41" fmla="*/ 2147483647 h 307975"/>
                <a:gd name="T42" fmla="*/ 2147483647 w 365125"/>
                <a:gd name="T43" fmla="*/ 2147483647 h 307975"/>
                <a:gd name="T44" fmla="*/ 2147483647 w 365125"/>
                <a:gd name="T45" fmla="*/ 2147483647 h 307975"/>
                <a:gd name="T46" fmla="*/ 2147483647 w 365125"/>
                <a:gd name="T47" fmla="*/ 2147483647 h 3079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65125"/>
                <a:gd name="T73" fmla="*/ 0 h 307975"/>
                <a:gd name="T74" fmla="*/ 365125 w 365125"/>
                <a:gd name="T75" fmla="*/ 307975 h 30797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65125" h="307975" extrusionOk="0">
                  <a:moveTo>
                    <a:pt x="364591" y="216166"/>
                  </a:moveTo>
                  <a:lnTo>
                    <a:pt x="362173" y="228141"/>
                  </a:lnTo>
                  <a:lnTo>
                    <a:pt x="355579" y="237918"/>
                  </a:lnTo>
                  <a:lnTo>
                    <a:pt x="345801" y="244509"/>
                  </a:lnTo>
                  <a:lnTo>
                    <a:pt x="333832" y="246926"/>
                  </a:lnTo>
                  <a:lnTo>
                    <a:pt x="135661" y="246926"/>
                  </a:lnTo>
                  <a:lnTo>
                    <a:pt x="64033" y="307441"/>
                  </a:lnTo>
                  <a:lnTo>
                    <a:pt x="64033" y="246926"/>
                  </a:lnTo>
                  <a:lnTo>
                    <a:pt x="30759" y="246926"/>
                  </a:lnTo>
                  <a:lnTo>
                    <a:pt x="18789" y="244509"/>
                  </a:lnTo>
                  <a:lnTo>
                    <a:pt x="9012" y="237918"/>
                  </a:lnTo>
                  <a:lnTo>
                    <a:pt x="2418" y="228141"/>
                  </a:lnTo>
                  <a:lnTo>
                    <a:pt x="0" y="216166"/>
                  </a:lnTo>
                  <a:lnTo>
                    <a:pt x="0" y="30759"/>
                  </a:lnTo>
                  <a:lnTo>
                    <a:pt x="2418" y="18784"/>
                  </a:lnTo>
                  <a:lnTo>
                    <a:pt x="9012" y="9007"/>
                  </a:lnTo>
                  <a:lnTo>
                    <a:pt x="18789" y="2416"/>
                  </a:lnTo>
                  <a:lnTo>
                    <a:pt x="30759" y="0"/>
                  </a:lnTo>
                  <a:lnTo>
                    <a:pt x="333832" y="0"/>
                  </a:lnTo>
                  <a:lnTo>
                    <a:pt x="345801" y="2416"/>
                  </a:lnTo>
                  <a:lnTo>
                    <a:pt x="355579" y="9007"/>
                  </a:lnTo>
                  <a:lnTo>
                    <a:pt x="362173" y="18784"/>
                  </a:lnTo>
                  <a:lnTo>
                    <a:pt x="364591" y="30759"/>
                  </a:lnTo>
                  <a:lnTo>
                    <a:pt x="364591" y="216166"/>
                  </a:lnTo>
                  <a:close/>
                </a:path>
              </a:pathLst>
            </a:custGeom>
            <a:noFill/>
            <a:ln w="25400">
              <a:solidFill>
                <a:srgbClr val="173B64"/>
              </a:solidFill>
              <a:miter lim="800000"/>
              <a:headEnd type="none" w="sm" len="sm"/>
              <a:tailEnd type="none" w="sm" len="sm"/>
            </a:ln>
          </p:spPr>
          <p:txBody>
            <a:bodyPr lIns="0" tIns="0" rIns="0" bIns="0"/>
            <a:lstStyle/>
            <a:p>
              <a:endParaRPr lang="ru-RU">
                <a:latin typeface="Calibri" pitchFamily="34" charset="0"/>
              </a:endParaRPr>
            </a:p>
          </p:txBody>
        </p:sp>
        <p:sp>
          <p:nvSpPr>
            <p:cNvPr id="19489" name="Shape 1855"/>
            <p:cNvSpPr>
              <a:spLocks/>
            </p:cNvSpPr>
            <p:nvPr/>
          </p:nvSpPr>
          <p:spPr bwMode="auto">
            <a:xfrm>
              <a:off x="1859647847" y="1268921412"/>
              <a:ext cx="129254554" cy="104089224"/>
            </a:xfrm>
            <a:custGeom>
              <a:avLst/>
              <a:gdLst>
                <a:gd name="T0" fmla="*/ 0 w 33654"/>
                <a:gd name="T1" fmla="*/ 0 h 19050"/>
                <a:gd name="T2" fmla="*/ 2147483647 w 33654"/>
                <a:gd name="T3" fmla="*/ 0 h 19050"/>
                <a:gd name="T4" fmla="*/ 2147483647 w 33654"/>
                <a:gd name="T5" fmla="*/ 2147483647 h 19050"/>
                <a:gd name="T6" fmla="*/ 0 w 33654"/>
                <a:gd name="T7" fmla="*/ 2147483647 h 19050"/>
                <a:gd name="T8" fmla="*/ 0 w 33654"/>
                <a:gd name="T9" fmla="*/ 0 h 19050"/>
                <a:gd name="T10" fmla="*/ 0 60000 65536"/>
                <a:gd name="T11" fmla="*/ 0 60000 65536"/>
                <a:gd name="T12" fmla="*/ 0 60000 65536"/>
                <a:gd name="T13" fmla="*/ 0 60000 65536"/>
                <a:gd name="T14" fmla="*/ 0 60000 65536"/>
                <a:gd name="T15" fmla="*/ 0 w 33654"/>
                <a:gd name="T16" fmla="*/ 0 h 19050"/>
                <a:gd name="T17" fmla="*/ 33654 w 33654"/>
                <a:gd name="T18" fmla="*/ 19050 h 19050"/>
              </a:gdLst>
              <a:ahLst/>
              <a:cxnLst>
                <a:cxn ang="T10">
                  <a:pos x="T0" y="T1"/>
                </a:cxn>
                <a:cxn ang="T11">
                  <a:pos x="T2" y="T3"/>
                </a:cxn>
                <a:cxn ang="T12">
                  <a:pos x="T4" y="T5"/>
                </a:cxn>
                <a:cxn ang="T13">
                  <a:pos x="T6" y="T7"/>
                </a:cxn>
                <a:cxn ang="T14">
                  <a:pos x="T8" y="T9"/>
                </a:cxn>
              </a:cxnLst>
              <a:rect l="T15" t="T16" r="T17" b="T18"/>
              <a:pathLst>
                <a:path w="33654" h="19050" extrusionOk="0">
                  <a:moveTo>
                    <a:pt x="0" y="0"/>
                  </a:moveTo>
                  <a:lnTo>
                    <a:pt x="33058" y="0"/>
                  </a:lnTo>
                  <a:lnTo>
                    <a:pt x="33058" y="18516"/>
                  </a:lnTo>
                  <a:lnTo>
                    <a:pt x="0" y="18516"/>
                  </a:lnTo>
                  <a:lnTo>
                    <a:pt x="0"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19490" name="Shape 1856"/>
            <p:cNvSpPr>
              <a:spLocks/>
            </p:cNvSpPr>
            <p:nvPr/>
          </p:nvSpPr>
          <p:spPr bwMode="auto">
            <a:xfrm>
              <a:off x="1504072120" y="1750228896"/>
              <a:ext cx="73162939" cy="183890965"/>
            </a:xfrm>
            <a:custGeom>
              <a:avLst/>
              <a:gdLst>
                <a:gd name="T0" fmla="*/ 0 w 19050"/>
                <a:gd name="T1" fmla="*/ 0 h 33655"/>
                <a:gd name="T2" fmla="*/ 2147483647 w 19050"/>
                <a:gd name="T3" fmla="*/ 0 h 33655"/>
                <a:gd name="T4" fmla="*/ 2147483647 w 19050"/>
                <a:gd name="T5" fmla="*/ 2147483647 h 33655"/>
                <a:gd name="T6" fmla="*/ 0 w 19050"/>
                <a:gd name="T7" fmla="*/ 2147483647 h 33655"/>
                <a:gd name="T8" fmla="*/ 0 w 19050"/>
                <a:gd name="T9" fmla="*/ 0 h 33655"/>
                <a:gd name="T10" fmla="*/ 0 60000 65536"/>
                <a:gd name="T11" fmla="*/ 0 60000 65536"/>
                <a:gd name="T12" fmla="*/ 0 60000 65536"/>
                <a:gd name="T13" fmla="*/ 0 60000 65536"/>
                <a:gd name="T14" fmla="*/ 0 60000 65536"/>
                <a:gd name="T15" fmla="*/ 0 w 19050"/>
                <a:gd name="T16" fmla="*/ 0 h 33655"/>
                <a:gd name="T17" fmla="*/ 19050 w 19050"/>
                <a:gd name="T18" fmla="*/ 33655 h 33655"/>
              </a:gdLst>
              <a:ahLst/>
              <a:cxnLst>
                <a:cxn ang="T10">
                  <a:pos x="T0" y="T1"/>
                </a:cxn>
                <a:cxn ang="T11">
                  <a:pos x="T2" y="T3"/>
                </a:cxn>
                <a:cxn ang="T12">
                  <a:pos x="T4" y="T5"/>
                </a:cxn>
                <a:cxn ang="T13">
                  <a:pos x="T6" y="T7"/>
                </a:cxn>
                <a:cxn ang="T14">
                  <a:pos x="T8" y="T9"/>
                </a:cxn>
              </a:cxnLst>
              <a:rect l="T15" t="T16" r="T17" b="T18"/>
              <a:pathLst>
                <a:path w="19050" h="33655" extrusionOk="0">
                  <a:moveTo>
                    <a:pt x="0" y="0"/>
                  </a:moveTo>
                  <a:lnTo>
                    <a:pt x="18529" y="0"/>
                  </a:lnTo>
                  <a:lnTo>
                    <a:pt x="18529" y="33058"/>
                  </a:lnTo>
                  <a:lnTo>
                    <a:pt x="0" y="33058"/>
                  </a:lnTo>
                  <a:lnTo>
                    <a:pt x="0"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19491" name="Shape 1857"/>
            <p:cNvSpPr>
              <a:spLocks/>
            </p:cNvSpPr>
            <p:nvPr/>
          </p:nvSpPr>
          <p:spPr bwMode="auto">
            <a:xfrm>
              <a:off x="1728615135" y="851373360"/>
              <a:ext cx="141448296" cy="201239167"/>
            </a:xfrm>
            <a:custGeom>
              <a:avLst/>
              <a:gdLst>
                <a:gd name="T0" fmla="*/ 2147483647 w 36829"/>
                <a:gd name="T1" fmla="*/ 0 h 36830"/>
                <a:gd name="T2" fmla="*/ 0 w 36829"/>
                <a:gd name="T3" fmla="*/ 2147483647 h 36830"/>
                <a:gd name="T4" fmla="*/ 2147483647 w 36829"/>
                <a:gd name="T5" fmla="*/ 2147483647 h 36830"/>
                <a:gd name="T6" fmla="*/ 2147483647 w 36829"/>
                <a:gd name="T7" fmla="*/ 2147483647 h 36830"/>
                <a:gd name="T8" fmla="*/ 2147483647 w 36829"/>
                <a:gd name="T9" fmla="*/ 0 h 36830"/>
                <a:gd name="T10" fmla="*/ 0 60000 65536"/>
                <a:gd name="T11" fmla="*/ 0 60000 65536"/>
                <a:gd name="T12" fmla="*/ 0 60000 65536"/>
                <a:gd name="T13" fmla="*/ 0 60000 65536"/>
                <a:gd name="T14" fmla="*/ 0 60000 65536"/>
                <a:gd name="T15" fmla="*/ 0 w 36829"/>
                <a:gd name="T16" fmla="*/ 0 h 36830"/>
                <a:gd name="T17" fmla="*/ 36829 w 36829"/>
                <a:gd name="T18" fmla="*/ 36830 h 36830"/>
              </a:gdLst>
              <a:ahLst/>
              <a:cxnLst>
                <a:cxn ang="T10">
                  <a:pos x="T0" y="T1"/>
                </a:cxn>
                <a:cxn ang="T11">
                  <a:pos x="T2" y="T3"/>
                </a:cxn>
                <a:cxn ang="T12">
                  <a:pos x="T4" y="T5"/>
                </a:cxn>
                <a:cxn ang="T13">
                  <a:pos x="T6" y="T7"/>
                </a:cxn>
                <a:cxn ang="T14">
                  <a:pos x="T8" y="T9"/>
                </a:cxn>
              </a:cxnLst>
              <a:rect l="T15" t="T16" r="T17" b="T18"/>
              <a:pathLst>
                <a:path w="36829" h="36830" extrusionOk="0">
                  <a:moveTo>
                    <a:pt x="23368" y="0"/>
                  </a:moveTo>
                  <a:lnTo>
                    <a:pt x="0" y="23367"/>
                  </a:lnTo>
                  <a:lnTo>
                    <a:pt x="13081" y="36461"/>
                  </a:lnTo>
                  <a:lnTo>
                    <a:pt x="36449" y="13093"/>
                  </a:lnTo>
                  <a:lnTo>
                    <a:pt x="23368"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19492" name="Shape 1858"/>
            <p:cNvSpPr>
              <a:spLocks/>
            </p:cNvSpPr>
            <p:nvPr/>
          </p:nvSpPr>
          <p:spPr bwMode="auto">
            <a:xfrm>
              <a:off x="1728630497" y="1588281360"/>
              <a:ext cx="141448296" cy="201239167"/>
            </a:xfrm>
            <a:custGeom>
              <a:avLst/>
              <a:gdLst>
                <a:gd name="T0" fmla="*/ 2147483647 w 36829"/>
                <a:gd name="T1" fmla="*/ 0 h 36830"/>
                <a:gd name="T2" fmla="*/ 0 w 36829"/>
                <a:gd name="T3" fmla="*/ 2147483647 h 36830"/>
                <a:gd name="T4" fmla="*/ 2147483647 w 36829"/>
                <a:gd name="T5" fmla="*/ 2147483647 h 36830"/>
                <a:gd name="T6" fmla="*/ 2147483647 w 36829"/>
                <a:gd name="T7" fmla="*/ 2147483647 h 36830"/>
                <a:gd name="T8" fmla="*/ 2147483647 w 36829"/>
                <a:gd name="T9" fmla="*/ 0 h 36830"/>
                <a:gd name="T10" fmla="*/ 0 60000 65536"/>
                <a:gd name="T11" fmla="*/ 0 60000 65536"/>
                <a:gd name="T12" fmla="*/ 0 60000 65536"/>
                <a:gd name="T13" fmla="*/ 0 60000 65536"/>
                <a:gd name="T14" fmla="*/ 0 60000 65536"/>
                <a:gd name="T15" fmla="*/ 0 w 36829"/>
                <a:gd name="T16" fmla="*/ 0 h 36830"/>
                <a:gd name="T17" fmla="*/ 36829 w 36829"/>
                <a:gd name="T18" fmla="*/ 36830 h 36830"/>
              </a:gdLst>
              <a:ahLst/>
              <a:cxnLst>
                <a:cxn ang="T10">
                  <a:pos x="T0" y="T1"/>
                </a:cxn>
                <a:cxn ang="T11">
                  <a:pos x="T2" y="T3"/>
                </a:cxn>
                <a:cxn ang="T12">
                  <a:pos x="T4" y="T5"/>
                </a:cxn>
                <a:cxn ang="T13">
                  <a:pos x="T6" y="T7"/>
                </a:cxn>
                <a:cxn ang="T14">
                  <a:pos x="T8" y="T9"/>
                </a:cxn>
              </a:cxnLst>
              <a:rect l="T15" t="T16" r="T17" b="T18"/>
              <a:pathLst>
                <a:path w="36829" h="36830" extrusionOk="0">
                  <a:moveTo>
                    <a:pt x="13080" y="0"/>
                  </a:moveTo>
                  <a:lnTo>
                    <a:pt x="0" y="13093"/>
                  </a:lnTo>
                  <a:lnTo>
                    <a:pt x="23367" y="36461"/>
                  </a:lnTo>
                  <a:lnTo>
                    <a:pt x="36461" y="23380"/>
                  </a:lnTo>
                  <a:lnTo>
                    <a:pt x="13080"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19493" name="Shape 1859"/>
            <p:cNvSpPr>
              <a:spLocks/>
            </p:cNvSpPr>
            <p:nvPr/>
          </p:nvSpPr>
          <p:spPr bwMode="auto">
            <a:xfrm>
              <a:off x="1336891923" y="867667012"/>
              <a:ext cx="278019269" cy="836183440"/>
            </a:xfrm>
            <a:custGeom>
              <a:avLst/>
              <a:gdLst>
                <a:gd name="T0" fmla="*/ 2147483647 w 72389"/>
                <a:gd name="T1" fmla="*/ 0 h 153035"/>
                <a:gd name="T2" fmla="*/ 2147483647 w 72389"/>
                <a:gd name="T3" fmla="*/ 0 h 153035"/>
                <a:gd name="T4" fmla="*/ 2147483647 w 72389"/>
                <a:gd name="T5" fmla="*/ 2147483647 h 153035"/>
                <a:gd name="T6" fmla="*/ 0 w 72389"/>
                <a:gd name="T7" fmla="*/ 2147483647 h 153035"/>
                <a:gd name="T8" fmla="*/ 2147483647 w 72389"/>
                <a:gd name="T9" fmla="*/ 2147483647 h 153035"/>
                <a:gd name="T10" fmla="*/ 2147483647 w 72389"/>
                <a:gd name="T11" fmla="*/ 2147483647 h 153035"/>
                <a:gd name="T12" fmla="*/ 2147483647 w 72389"/>
                <a:gd name="T13" fmla="*/ 0 h 153035"/>
                <a:gd name="T14" fmla="*/ 0 60000 65536"/>
                <a:gd name="T15" fmla="*/ 0 60000 65536"/>
                <a:gd name="T16" fmla="*/ 0 60000 65536"/>
                <a:gd name="T17" fmla="*/ 0 60000 65536"/>
                <a:gd name="T18" fmla="*/ 0 60000 65536"/>
                <a:gd name="T19" fmla="*/ 0 60000 65536"/>
                <a:gd name="T20" fmla="*/ 0 60000 65536"/>
                <a:gd name="T21" fmla="*/ 0 w 72389"/>
                <a:gd name="T22" fmla="*/ 0 h 153035"/>
                <a:gd name="T23" fmla="*/ 72389 w 72389"/>
                <a:gd name="T24" fmla="*/ 153035 h 1530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389" h="153035" extrusionOk="0">
                  <a:moveTo>
                    <a:pt x="71958" y="0"/>
                  </a:moveTo>
                  <a:lnTo>
                    <a:pt x="43891" y="0"/>
                  </a:lnTo>
                  <a:lnTo>
                    <a:pt x="43891" y="88747"/>
                  </a:lnTo>
                  <a:lnTo>
                    <a:pt x="0" y="132676"/>
                  </a:lnTo>
                  <a:lnTo>
                    <a:pt x="19862" y="152527"/>
                  </a:lnTo>
                  <a:lnTo>
                    <a:pt x="71958" y="99860"/>
                  </a:lnTo>
                  <a:lnTo>
                    <a:pt x="71958"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19494" name="Shape 1860"/>
            <p:cNvSpPr>
              <a:spLocks/>
            </p:cNvSpPr>
            <p:nvPr/>
          </p:nvSpPr>
          <p:spPr bwMode="auto">
            <a:xfrm>
              <a:off x="1008580431" y="499404253"/>
              <a:ext cx="1138903094" cy="1648079393"/>
            </a:xfrm>
            <a:custGeom>
              <a:avLst/>
              <a:gdLst>
                <a:gd name="T0" fmla="*/ 2147483647 w 296545"/>
                <a:gd name="T1" fmla="*/ 2147483647 h 301625"/>
                <a:gd name="T2" fmla="*/ 0 w 296545"/>
                <a:gd name="T3" fmla="*/ 2147483647 h 301625"/>
                <a:gd name="T4" fmla="*/ 2147483647 w 296545"/>
                <a:gd name="T5" fmla="*/ 2147483647 h 301625"/>
                <a:gd name="T6" fmla="*/ 2147483647 w 296545"/>
                <a:gd name="T7" fmla="*/ 2147483647 h 301625"/>
                <a:gd name="T8" fmla="*/ 2147483647 w 296545"/>
                <a:gd name="T9" fmla="*/ 2147483647 h 301625"/>
                <a:gd name="T10" fmla="*/ 2147483647 w 296545"/>
                <a:gd name="T11" fmla="*/ 2147483647 h 301625"/>
                <a:gd name="T12" fmla="*/ 2147483647 w 296545"/>
                <a:gd name="T13" fmla="*/ 2147483647 h 301625"/>
                <a:gd name="T14" fmla="*/ 2147483647 w 296545"/>
                <a:gd name="T15" fmla="*/ 2147483647 h 301625"/>
                <a:gd name="T16" fmla="*/ 2147483647 w 296545"/>
                <a:gd name="T17" fmla="*/ 2147483647 h 301625"/>
                <a:gd name="T18" fmla="*/ 2147483647 w 296545"/>
                <a:gd name="T19" fmla="*/ 2147483647 h 301625"/>
                <a:gd name="T20" fmla="*/ 2147483647 w 296545"/>
                <a:gd name="T21" fmla="*/ 2147483647 h 301625"/>
                <a:gd name="T22" fmla="*/ 2147483647 w 296545"/>
                <a:gd name="T23" fmla="*/ 2147483647 h 301625"/>
                <a:gd name="T24" fmla="*/ 2147483647 w 296545"/>
                <a:gd name="T25" fmla="*/ 2147483647 h 301625"/>
                <a:gd name="T26" fmla="*/ 2147483647 w 296545"/>
                <a:gd name="T27" fmla="*/ 0 h 301625"/>
                <a:gd name="T28" fmla="*/ 2147483647 w 296545"/>
                <a:gd name="T29" fmla="*/ 2147483647 h 301625"/>
                <a:gd name="T30" fmla="*/ 2147483647 w 296545"/>
                <a:gd name="T31" fmla="*/ 2147483647 h 301625"/>
                <a:gd name="T32" fmla="*/ 2147483647 w 296545"/>
                <a:gd name="T33" fmla="*/ 2147483647 h 301625"/>
                <a:gd name="T34" fmla="*/ 2147483647 w 296545"/>
                <a:gd name="T35" fmla="*/ 2147483647 h 301625"/>
                <a:gd name="T36" fmla="*/ 2147483647 w 296545"/>
                <a:gd name="T37" fmla="*/ 2147483647 h 301625"/>
                <a:gd name="T38" fmla="*/ 2147483647 w 296545"/>
                <a:gd name="T39" fmla="*/ 2147483647 h 301625"/>
                <a:gd name="T40" fmla="*/ 2147483647 w 296545"/>
                <a:gd name="T41" fmla="*/ 2147483647 h 301625"/>
                <a:gd name="T42" fmla="*/ 2147483647 w 296545"/>
                <a:gd name="T43" fmla="*/ 2147483647 h 301625"/>
                <a:gd name="T44" fmla="*/ 2147483647 w 296545"/>
                <a:gd name="T45" fmla="*/ 2147483647 h 301625"/>
                <a:gd name="T46" fmla="*/ 2147483647 w 296545"/>
                <a:gd name="T47" fmla="*/ 2147483647 h 301625"/>
                <a:gd name="T48" fmla="*/ 2147483647 w 296545"/>
                <a:gd name="T49" fmla="*/ 2147483647 h 301625"/>
                <a:gd name="T50" fmla="*/ 2147483647 w 296545"/>
                <a:gd name="T51" fmla="*/ 2147483647 h 301625"/>
                <a:gd name="T52" fmla="*/ 2147483647 w 296545"/>
                <a:gd name="T53" fmla="*/ 2147483647 h 301625"/>
                <a:gd name="T54" fmla="*/ 2147483647 w 296545"/>
                <a:gd name="T55" fmla="*/ 2147483647 h 301625"/>
                <a:gd name="T56" fmla="*/ 2147483647 w 296545"/>
                <a:gd name="T57" fmla="*/ 2147483647 h 301625"/>
                <a:gd name="T58" fmla="*/ 2147483647 w 296545"/>
                <a:gd name="T59" fmla="*/ 2147483647 h 301625"/>
                <a:gd name="T60" fmla="*/ 2147483647 w 296545"/>
                <a:gd name="T61" fmla="*/ 2147483647 h 301625"/>
                <a:gd name="T62" fmla="*/ 2147483647 w 296545"/>
                <a:gd name="T63" fmla="*/ 2147483647 h 301625"/>
                <a:gd name="T64" fmla="*/ 2147483647 w 296545"/>
                <a:gd name="T65" fmla="*/ 0 h 3016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6545"/>
                <a:gd name="T100" fmla="*/ 0 h 301625"/>
                <a:gd name="T101" fmla="*/ 296545 w 296545"/>
                <a:gd name="T102" fmla="*/ 301625 h 30162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6545" h="301625" extrusionOk="0">
                  <a:moveTo>
                    <a:pt x="27584" y="190004"/>
                  </a:moveTo>
                  <a:lnTo>
                    <a:pt x="0" y="190004"/>
                  </a:lnTo>
                  <a:lnTo>
                    <a:pt x="20246" y="234439"/>
                  </a:lnTo>
                  <a:lnTo>
                    <a:pt x="53109" y="269727"/>
                  </a:lnTo>
                  <a:lnTo>
                    <a:pt x="95753" y="293001"/>
                  </a:lnTo>
                  <a:lnTo>
                    <a:pt x="145338" y="301396"/>
                  </a:lnTo>
                  <a:lnTo>
                    <a:pt x="192914" y="293701"/>
                  </a:lnTo>
                  <a:lnTo>
                    <a:pt x="229210" y="274904"/>
                  </a:lnTo>
                  <a:lnTo>
                    <a:pt x="145326" y="274904"/>
                  </a:lnTo>
                  <a:lnTo>
                    <a:pt x="106153" y="268566"/>
                  </a:lnTo>
                  <a:lnTo>
                    <a:pt x="72105" y="250928"/>
                  </a:lnTo>
                  <a:lnTo>
                    <a:pt x="45233" y="224053"/>
                  </a:lnTo>
                  <a:lnTo>
                    <a:pt x="27584" y="190004"/>
                  </a:lnTo>
                  <a:close/>
                </a:path>
                <a:path w="296545" h="301625" extrusionOk="0">
                  <a:moveTo>
                    <a:pt x="145326" y="0"/>
                  </a:moveTo>
                  <a:lnTo>
                    <a:pt x="145326" y="26504"/>
                  </a:lnTo>
                  <a:lnTo>
                    <a:pt x="193624" y="36280"/>
                  </a:lnTo>
                  <a:lnTo>
                    <a:pt x="233100" y="62922"/>
                  </a:lnTo>
                  <a:lnTo>
                    <a:pt x="259735" y="102403"/>
                  </a:lnTo>
                  <a:lnTo>
                    <a:pt x="269504" y="150710"/>
                  </a:lnTo>
                  <a:lnTo>
                    <a:pt x="259735" y="199000"/>
                  </a:lnTo>
                  <a:lnTo>
                    <a:pt x="233100" y="238485"/>
                  </a:lnTo>
                  <a:lnTo>
                    <a:pt x="193624" y="265128"/>
                  </a:lnTo>
                  <a:lnTo>
                    <a:pt x="145326" y="274904"/>
                  </a:lnTo>
                  <a:lnTo>
                    <a:pt x="229210" y="274904"/>
                  </a:lnTo>
                  <a:lnTo>
                    <a:pt x="234272" y="272283"/>
                  </a:lnTo>
                  <a:lnTo>
                    <a:pt x="266911" y="239644"/>
                  </a:lnTo>
                  <a:lnTo>
                    <a:pt x="288329" y="198286"/>
                  </a:lnTo>
                  <a:lnTo>
                    <a:pt x="296022" y="150698"/>
                  </a:lnTo>
                  <a:lnTo>
                    <a:pt x="288324" y="103128"/>
                  </a:lnTo>
                  <a:lnTo>
                    <a:pt x="266904" y="61763"/>
                  </a:lnTo>
                  <a:lnTo>
                    <a:pt x="234265" y="29118"/>
                  </a:lnTo>
                  <a:lnTo>
                    <a:pt x="192906" y="7696"/>
                  </a:lnTo>
                  <a:lnTo>
                    <a:pt x="145326"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grpSp>
      <p:sp>
        <p:nvSpPr>
          <p:cNvPr id="19479" name="Shape 1866"/>
          <p:cNvSpPr txBox="1">
            <a:spLocks noChangeArrowheads="1"/>
          </p:cNvSpPr>
          <p:nvPr/>
        </p:nvSpPr>
        <p:spPr bwMode="auto">
          <a:xfrm>
            <a:off x="3419475" y="1628775"/>
            <a:ext cx="1847850" cy="450850"/>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900" b="1">
                <a:solidFill>
                  <a:srgbClr val="152A65"/>
                </a:solidFill>
                <a:latin typeface="Avenir"/>
                <a:ea typeface="Avenir"/>
                <a:cs typeface="Avenir"/>
                <a:sym typeface="Avenir"/>
              </a:rPr>
              <a:t>ПОВІДОМЛЕНЬ </a:t>
            </a:r>
            <a:endParaRPr lang="ru-RU">
              <a:latin typeface="Calibri" pitchFamily="34" charset="0"/>
            </a:endParaRPr>
          </a:p>
          <a:p>
            <a:pPr marL="12700">
              <a:spcBef>
                <a:spcPts val="100"/>
              </a:spcBef>
              <a:buClr>
                <a:srgbClr val="152A65"/>
              </a:buClr>
              <a:buSzPts val="900"/>
              <a:buFont typeface="Avenir"/>
              <a:buNone/>
            </a:pPr>
            <a:r>
              <a:rPr lang="uk-UA" sz="900" b="1">
                <a:solidFill>
                  <a:srgbClr val="152A65"/>
                </a:solidFill>
                <a:latin typeface="Avenir"/>
                <a:ea typeface="Avenir"/>
                <a:cs typeface="Avenir"/>
                <a:sym typeface="Avenir"/>
              </a:rPr>
              <a:t>ПРИЙНЯТО ТА ОБРОБЛЕНО</a:t>
            </a:r>
            <a:endParaRPr lang="ru-RU">
              <a:latin typeface="Calibri" pitchFamily="34" charset="0"/>
            </a:endParaRPr>
          </a:p>
          <a:p>
            <a:pPr marL="12700">
              <a:spcBef>
                <a:spcPts val="100"/>
              </a:spcBef>
              <a:buClr>
                <a:srgbClr val="152A65"/>
              </a:buClr>
              <a:buSzPts val="900"/>
              <a:buFont typeface="Avenir"/>
              <a:buNone/>
            </a:pPr>
            <a:r>
              <a:rPr lang="uk-UA" sz="900" b="1">
                <a:solidFill>
                  <a:srgbClr val="152A65"/>
                </a:solidFill>
                <a:latin typeface="Avenir"/>
                <a:ea typeface="Avenir"/>
                <a:cs typeface="Avenir"/>
                <a:sym typeface="Avenir"/>
              </a:rPr>
              <a:t>ПРОТЯГОМ 1 ДОБИ</a:t>
            </a:r>
            <a:endParaRPr lang="ru-RU">
              <a:latin typeface="Calibri" pitchFamily="34" charset="0"/>
            </a:endParaRPr>
          </a:p>
        </p:txBody>
      </p:sp>
      <p:sp>
        <p:nvSpPr>
          <p:cNvPr id="19480" name="object 39"/>
          <p:cNvSpPr txBox="1">
            <a:spLocks noChangeArrowheads="1"/>
          </p:cNvSpPr>
          <p:nvPr/>
        </p:nvSpPr>
        <p:spPr bwMode="auto">
          <a:xfrm>
            <a:off x="2484438" y="1700213"/>
            <a:ext cx="785812" cy="381000"/>
          </a:xfrm>
          <a:prstGeom prst="rect">
            <a:avLst/>
          </a:prstGeom>
          <a:noFill/>
          <a:ln w="9525">
            <a:noFill/>
            <a:miter lim="800000"/>
            <a:headEnd/>
            <a:tailEnd/>
          </a:ln>
        </p:spPr>
        <p:txBody>
          <a:bodyPr lIns="0" tIns="15240" rIns="0" bIns="0">
            <a:spAutoFit/>
          </a:bodyPr>
          <a:lstStyle/>
          <a:p>
            <a:pPr marL="12700">
              <a:spcBef>
                <a:spcPts val="125"/>
              </a:spcBef>
            </a:pPr>
            <a:r>
              <a:rPr lang="uk-UA" sz="2400" b="1">
                <a:solidFill>
                  <a:srgbClr val="152A65"/>
                </a:solidFill>
                <a:latin typeface="Avenir Next Cyr Medium"/>
                <a:ea typeface="Avenir Next Cyr Medium"/>
                <a:cs typeface="Avenir Next Cyr Medium"/>
              </a:rPr>
              <a:t>   14</a:t>
            </a:r>
            <a:endParaRPr lang="ru-RU" sz="2400">
              <a:solidFill>
                <a:srgbClr val="152A65"/>
              </a:solidFill>
              <a:latin typeface="Avenir Next Cyr Medium"/>
              <a:ea typeface="Avenir Next Cyr Medium"/>
              <a:cs typeface="Avenir Next Cyr Medium"/>
            </a:endParaRPr>
          </a:p>
        </p:txBody>
      </p:sp>
      <p:pic>
        <p:nvPicPr>
          <p:cNvPr id="19481" name="Picture 3" descr="C:\Users\PATRON01\Desktop\1\icons8-Заключенный Filled-50.png"/>
          <p:cNvPicPr>
            <a:picLocks noChangeAspect="1" noChangeArrowheads="1"/>
          </p:cNvPicPr>
          <p:nvPr/>
        </p:nvPicPr>
        <p:blipFill>
          <a:blip r:embed="rId7"/>
          <a:srcRect/>
          <a:stretch>
            <a:fillRect/>
          </a:stretch>
        </p:blipFill>
        <p:spPr bwMode="auto">
          <a:xfrm>
            <a:off x="2411413" y="3644900"/>
            <a:ext cx="476250" cy="476250"/>
          </a:xfrm>
          <a:prstGeom prst="rect">
            <a:avLst/>
          </a:prstGeom>
          <a:noFill/>
          <a:ln w="9525">
            <a:noFill/>
            <a:miter lim="800000"/>
            <a:headEnd/>
            <a:tailEnd/>
          </a:ln>
        </p:spPr>
      </p:pic>
      <p:pic>
        <p:nvPicPr>
          <p:cNvPr id="19482" name="Рисунок 47"/>
          <p:cNvPicPr>
            <a:picLocks noChangeAspect="1"/>
          </p:cNvPicPr>
          <p:nvPr/>
        </p:nvPicPr>
        <p:blipFill>
          <a:blip r:embed="rId8"/>
          <a:srcRect/>
          <a:stretch>
            <a:fillRect/>
          </a:stretch>
        </p:blipFill>
        <p:spPr bwMode="auto">
          <a:xfrm>
            <a:off x="-107950" y="3284538"/>
            <a:ext cx="1223963" cy="976312"/>
          </a:xfrm>
          <a:prstGeom prst="rect">
            <a:avLst/>
          </a:prstGeom>
          <a:noFill/>
          <a:ln w="9525">
            <a:noFill/>
            <a:miter lim="800000"/>
            <a:headEnd/>
            <a:tailEnd/>
          </a:ln>
        </p:spPr>
      </p:pic>
      <p:grpSp>
        <p:nvGrpSpPr>
          <p:cNvPr id="19483" name="Группа 48"/>
          <p:cNvGrpSpPr>
            <a:grpSpLocks/>
          </p:cNvGrpSpPr>
          <p:nvPr/>
        </p:nvGrpSpPr>
        <p:grpSpPr bwMode="auto">
          <a:xfrm>
            <a:off x="1187450" y="3500438"/>
            <a:ext cx="720725" cy="744537"/>
            <a:chOff x="683568" y="1069427"/>
            <a:chExt cx="2376264" cy="2376264"/>
          </a:xfrm>
        </p:grpSpPr>
        <p:pic>
          <p:nvPicPr>
            <p:cNvPr id="19485" name="Рисунок 49"/>
            <p:cNvPicPr>
              <a:picLocks noChangeAspect="1"/>
            </p:cNvPicPr>
            <p:nvPr/>
          </p:nvPicPr>
          <p:blipFill>
            <a:blip r:embed="rId9"/>
            <a:srcRect/>
            <a:stretch>
              <a:fillRect/>
            </a:stretch>
          </p:blipFill>
          <p:spPr bwMode="auto">
            <a:xfrm>
              <a:off x="683568" y="1069427"/>
              <a:ext cx="2376264" cy="2376264"/>
            </a:xfrm>
            <a:prstGeom prst="rect">
              <a:avLst/>
            </a:prstGeom>
            <a:noFill/>
            <a:ln w="9525">
              <a:noFill/>
              <a:miter lim="800000"/>
              <a:headEnd/>
              <a:tailEnd/>
            </a:ln>
          </p:spPr>
        </p:pic>
        <p:pic>
          <p:nvPicPr>
            <p:cNvPr id="19486" name="Рисунок 50"/>
            <p:cNvPicPr>
              <a:picLocks noChangeAspect="1"/>
            </p:cNvPicPr>
            <p:nvPr/>
          </p:nvPicPr>
          <p:blipFill>
            <a:blip r:embed="rId10"/>
            <a:srcRect/>
            <a:stretch>
              <a:fillRect/>
            </a:stretch>
          </p:blipFill>
          <p:spPr bwMode="auto">
            <a:xfrm>
              <a:off x="1648770" y="1340768"/>
              <a:ext cx="453940" cy="599202"/>
            </a:xfrm>
            <a:prstGeom prst="rect">
              <a:avLst/>
            </a:prstGeom>
            <a:noFill/>
            <a:ln w="9525">
              <a:noFill/>
              <a:miter lim="800000"/>
              <a:headEnd/>
              <a:tailEnd/>
            </a:ln>
          </p:spPr>
        </p:pic>
        <p:sp>
          <p:nvSpPr>
            <p:cNvPr id="19487" name="TextBox 51"/>
            <p:cNvSpPr txBox="1">
              <a:spLocks noChangeArrowheads="1"/>
            </p:cNvSpPr>
            <p:nvPr/>
          </p:nvSpPr>
          <p:spPr bwMode="auto">
            <a:xfrm>
              <a:off x="723260" y="2211313"/>
              <a:ext cx="2296876" cy="982053"/>
            </a:xfrm>
            <a:prstGeom prst="rect">
              <a:avLst/>
            </a:prstGeom>
            <a:noFill/>
            <a:ln w="9525">
              <a:noFill/>
              <a:miter lim="800000"/>
              <a:headEnd/>
              <a:tailEnd/>
            </a:ln>
          </p:spPr>
          <p:txBody>
            <a:bodyPr wrap="none">
              <a:spAutoFit/>
            </a:bodyPr>
            <a:lstStyle/>
            <a:p>
              <a:pPr algn="ctr"/>
              <a:r>
                <a:rPr lang="uk-UA" sz="1400" b="1">
                  <a:solidFill>
                    <a:schemeClr val="bg1"/>
                  </a:solidFill>
                  <a:latin typeface="Calibri" pitchFamily="34" charset="0"/>
                </a:rPr>
                <a:t>КУпАП</a:t>
              </a:r>
              <a:endParaRPr lang="ru-RU" sz="1400" b="1">
                <a:solidFill>
                  <a:schemeClr val="bg1"/>
                </a:solidFill>
                <a:latin typeface="Calibri" pitchFamily="34" charset="0"/>
              </a:endParaRPr>
            </a:p>
          </p:txBody>
        </p:sp>
      </p:grpSp>
      <p:pic>
        <p:nvPicPr>
          <p:cNvPr id="53" name="Рисунок 52"/>
          <p:cNvPicPr>
            <a:picLocks noChangeAspect="1"/>
          </p:cNvPicPr>
          <p:nvPr/>
        </p:nvPicPr>
        <p:blipFill>
          <a:blip r:embed="rId11" cstate="print">
            <a:duotone>
              <a:prstClr val="black"/>
              <a:schemeClr val="accent5">
                <a:tint val="45000"/>
                <a:satMod val="400000"/>
              </a:schemeClr>
            </a:duotone>
            <a:lum bright="100000" contrast="-100000"/>
            <a:extLst/>
          </a:blip>
          <a:stretch>
            <a:fillRect/>
          </a:stretch>
        </p:blipFill>
        <p:spPr>
          <a:xfrm>
            <a:off x="1475656" y="5301208"/>
            <a:ext cx="656457" cy="59514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uk-UA" b="1" dirty="0" smtClean="0">
                <a:solidFill>
                  <a:schemeClr val="bg1"/>
                </a:solidFill>
              </a:rPr>
              <a:t>_____________________ РАНУ</a:t>
            </a:r>
            <a:br>
              <a:rPr lang="uk-UA" b="1" dirty="0" smtClean="0">
                <a:solidFill>
                  <a:schemeClr val="bg1"/>
                </a:solidFill>
              </a:rPr>
            </a:br>
            <a:r>
              <a:rPr lang="uk-UA" b="1" dirty="0" smtClean="0">
                <a:solidFill>
                  <a:schemeClr val="bg1"/>
                </a:solidFill>
              </a:rPr>
              <a:t>ЗА 12 МІСЯЦІВ 2018 РОКУ</a:t>
            </a:r>
            <a:br>
              <a:rPr lang="uk-UA" b="1" dirty="0" smtClean="0">
                <a:solidFill>
                  <a:schemeClr val="bg1"/>
                </a:solidFill>
              </a:rPr>
            </a:br>
            <a:r>
              <a:rPr lang="uk-UA" b="1" dirty="0" smtClean="0">
                <a:solidFill>
                  <a:schemeClr val="bg1"/>
                </a:solidFill>
              </a:rPr>
              <a:t>ПЕРЕД НАСЕЛЕННЯМ</a:t>
            </a:r>
            <a:br>
              <a:rPr lang="uk-UA" b="1" dirty="0" smtClean="0">
                <a:solidFill>
                  <a:schemeClr val="bg1"/>
                </a:solidFill>
              </a:rPr>
            </a:br>
            <a:r>
              <a:rPr lang="uk-UA" b="1" dirty="0" smtClean="0">
                <a:solidFill>
                  <a:schemeClr val="bg1"/>
                </a:solidFill>
              </a:rPr>
              <a:t>ЗВІТ</a:t>
            </a:r>
            <a:endParaRPr lang="uk-UA" dirty="0"/>
          </a:p>
        </p:txBody>
      </p:sp>
      <p:sp>
        <p:nvSpPr>
          <p:cNvPr id="20482" name="Объект 2"/>
          <p:cNvSpPr>
            <a:spLocks noGrp="1"/>
          </p:cNvSpPr>
          <p:nvPr>
            <p:ph idx="1"/>
          </p:nvPr>
        </p:nvSpPr>
        <p:spPr/>
        <p:txBody>
          <a:bodyPr/>
          <a:lstStyle/>
          <a:p>
            <a:pPr eaLnBrk="1" hangingPunct="1"/>
            <a:endParaRPr lang="ru-RU" smtClean="0"/>
          </a:p>
        </p:txBody>
      </p:sp>
      <p:sp>
        <p:nvSpPr>
          <p:cNvPr id="20483"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20484" name="Группа 51"/>
          <p:cNvGrpSpPr>
            <a:grpSpLocks/>
          </p:cNvGrpSpPr>
          <p:nvPr/>
        </p:nvGrpSpPr>
        <p:grpSpPr bwMode="auto">
          <a:xfrm>
            <a:off x="539750" y="1628775"/>
            <a:ext cx="719138" cy="2592388"/>
            <a:chOff x="539552" y="1628800"/>
            <a:chExt cx="720080" cy="2592288"/>
          </a:xfrm>
        </p:grpSpPr>
        <p:grpSp>
          <p:nvGrpSpPr>
            <p:cNvPr id="20488" name="Группа 28"/>
            <p:cNvGrpSpPr>
              <a:grpSpLocks/>
            </p:cNvGrpSpPr>
            <p:nvPr/>
          </p:nvGrpSpPr>
          <p:grpSpPr bwMode="auto">
            <a:xfrm>
              <a:off x="539552" y="1628800"/>
              <a:ext cx="720080" cy="1224136"/>
              <a:chOff x="539552" y="1628800"/>
              <a:chExt cx="720080" cy="1224136"/>
            </a:xfrm>
          </p:grpSpPr>
          <p:grpSp>
            <p:nvGrpSpPr>
              <p:cNvPr id="20504"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20505"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20489" name="Группа 36"/>
            <p:cNvGrpSpPr>
              <a:grpSpLocks/>
            </p:cNvGrpSpPr>
            <p:nvPr/>
          </p:nvGrpSpPr>
          <p:grpSpPr bwMode="auto">
            <a:xfrm>
              <a:off x="539552" y="2996952"/>
              <a:ext cx="720080" cy="1224136"/>
              <a:chOff x="539552" y="1628800"/>
              <a:chExt cx="720080" cy="1224136"/>
            </a:xfrm>
          </p:grpSpPr>
          <p:grpSp>
            <p:nvGrpSpPr>
              <p:cNvPr id="20490"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20491"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03</a:t>
            </a:r>
          </a:p>
        </p:txBody>
      </p:sp>
      <p:sp>
        <p:nvSpPr>
          <p:cNvPr id="54" name="Заголовок 3"/>
          <p:cNvSpPr txBox="1">
            <a:spLocks/>
          </p:cNvSpPr>
          <p:nvPr/>
        </p:nvSpPr>
        <p:spPr>
          <a:xfrm>
            <a:off x="4284663" y="2420938"/>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Безпечні</a:t>
            </a:r>
          </a:p>
          <a:p>
            <a:pPr fontAlgn="auto">
              <a:spcAft>
                <a:spcPts val="0"/>
              </a:spcAft>
              <a:defRPr/>
            </a:pPr>
            <a:r>
              <a:rPr lang="uk-UA" sz="5400" b="1" dirty="0">
                <a:solidFill>
                  <a:schemeClr val="bg1"/>
                </a:solidFill>
                <a:latin typeface="+mn-lt"/>
                <a:ea typeface="+mj-ea"/>
                <a:cs typeface="+mj-cs"/>
              </a:rPr>
              <a:t>дороги</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hape 2128"/>
          <p:cNvSpPr>
            <a:spLocks/>
          </p:cNvSpPr>
          <p:nvPr/>
        </p:nvSpPr>
        <p:spPr bwMode="auto">
          <a:xfrm>
            <a:off x="2339975" y="1916113"/>
            <a:ext cx="3097213" cy="622300"/>
          </a:xfrm>
          <a:custGeom>
            <a:avLst/>
            <a:gdLst>
              <a:gd name="T0" fmla="*/ 309912 w 4130040"/>
              <a:gd name="T1" fmla="*/ 0 h 622300"/>
              <a:gd name="T2" fmla="*/ 19062 w 4130040"/>
              <a:gd name="T3" fmla="*/ 0 h 622300"/>
              <a:gd name="T4" fmla="*/ 0 w 4130040"/>
              <a:gd name="T5" fmla="*/ 317500 h 622300"/>
              <a:gd name="T6" fmla="*/ 19062 w 4130040"/>
              <a:gd name="T7" fmla="*/ 622300 h 622300"/>
              <a:gd name="T8" fmla="*/ 309912 w 4130040"/>
              <a:gd name="T9" fmla="*/ 622300 h 622300"/>
              <a:gd name="T10" fmla="*/ 309912 w 4130040"/>
              <a:gd name="T11" fmla="*/ 0 h 622300"/>
              <a:gd name="T12" fmla="*/ 0 60000 65536"/>
              <a:gd name="T13" fmla="*/ 0 60000 65536"/>
              <a:gd name="T14" fmla="*/ 0 60000 65536"/>
              <a:gd name="T15" fmla="*/ 0 60000 65536"/>
              <a:gd name="T16" fmla="*/ 0 60000 65536"/>
              <a:gd name="T17" fmla="*/ 0 60000 65536"/>
              <a:gd name="T18" fmla="*/ 0 w 4130040"/>
              <a:gd name="T19" fmla="*/ 0 h 622300"/>
              <a:gd name="T20" fmla="*/ 4130040 w 4130040"/>
              <a:gd name="T21" fmla="*/ 622300 h 622300"/>
            </a:gdLst>
            <a:ahLst/>
            <a:cxnLst>
              <a:cxn ang="T12">
                <a:pos x="T0" y="T1"/>
              </a:cxn>
              <a:cxn ang="T13">
                <a:pos x="T2" y="T3"/>
              </a:cxn>
              <a:cxn ang="T14">
                <a:pos x="T4" y="T5"/>
              </a:cxn>
              <a:cxn ang="T15">
                <a:pos x="T6" y="T7"/>
              </a:cxn>
              <a:cxn ang="T16">
                <a:pos x="T8" y="T9"/>
              </a:cxn>
              <a:cxn ang="T17">
                <a:pos x="T10" y="T11"/>
              </a:cxn>
            </a:cxnLst>
            <a:rect l="T18" t="T19" r="T20" b="T21"/>
            <a:pathLst>
              <a:path w="4130040" h="622300" extrusionOk="0">
                <a:moveTo>
                  <a:pt x="4129608" y="0"/>
                </a:moveTo>
                <a:lnTo>
                  <a:pt x="254000" y="0"/>
                </a:lnTo>
                <a:lnTo>
                  <a:pt x="0" y="317500"/>
                </a:lnTo>
                <a:lnTo>
                  <a:pt x="254000" y="622300"/>
                </a:lnTo>
                <a:lnTo>
                  <a:pt x="4129608" y="622300"/>
                </a:lnTo>
                <a:lnTo>
                  <a:pt x="4129608" y="0"/>
                </a:lnTo>
                <a:close/>
              </a:path>
            </a:pathLst>
          </a:custGeom>
          <a:solidFill>
            <a:srgbClr val="152A65"/>
          </a:solidFill>
          <a:ln w="9525">
            <a:noFill/>
            <a:round/>
            <a:headEnd/>
            <a:tailEnd/>
          </a:ln>
        </p:spPr>
        <p:txBody>
          <a:bodyPr lIns="0" tIns="0" rIns="0" bIns="0"/>
          <a:lstStyle/>
          <a:p>
            <a:endParaRPr lang="ru-RU">
              <a:solidFill>
                <a:schemeClr val="bg1"/>
              </a:solidFill>
              <a:latin typeface="Calibri" pitchFamily="34" charset="0"/>
            </a:endParaRPr>
          </a:p>
        </p:txBody>
      </p:sp>
      <p:sp>
        <p:nvSpPr>
          <p:cNvPr id="21506" name="Shape 2074"/>
          <p:cNvSpPr>
            <a:spLocks/>
          </p:cNvSpPr>
          <p:nvPr/>
        </p:nvSpPr>
        <p:spPr bwMode="auto">
          <a:xfrm>
            <a:off x="5762625" y="2924175"/>
            <a:ext cx="3381375" cy="3935413"/>
          </a:xfrm>
          <a:custGeom>
            <a:avLst/>
            <a:gdLst>
              <a:gd name="T0" fmla="*/ 0 w 4508500"/>
              <a:gd name="T1" fmla="*/ 5509981 h 3773170"/>
              <a:gd name="T2" fmla="*/ 338473 w 4508500"/>
              <a:gd name="T3" fmla="*/ 5509981 h 3773170"/>
              <a:gd name="T4" fmla="*/ 338473 w 4508500"/>
              <a:gd name="T5" fmla="*/ 0 h 3773170"/>
              <a:gd name="T6" fmla="*/ 0 w 4508500"/>
              <a:gd name="T7" fmla="*/ 0 h 3773170"/>
              <a:gd name="T8" fmla="*/ 0 w 4508500"/>
              <a:gd name="T9" fmla="*/ 5509981 h 3773170"/>
              <a:gd name="T10" fmla="*/ 0 60000 65536"/>
              <a:gd name="T11" fmla="*/ 0 60000 65536"/>
              <a:gd name="T12" fmla="*/ 0 60000 65536"/>
              <a:gd name="T13" fmla="*/ 0 60000 65536"/>
              <a:gd name="T14" fmla="*/ 0 60000 65536"/>
              <a:gd name="T15" fmla="*/ 0 w 4508500"/>
              <a:gd name="T16" fmla="*/ 0 h 3773170"/>
              <a:gd name="T17" fmla="*/ 4508500 w 4508500"/>
              <a:gd name="T18" fmla="*/ 3773170 h 3773170"/>
            </a:gdLst>
            <a:ahLst/>
            <a:cxnLst>
              <a:cxn ang="T10">
                <a:pos x="T0" y="T1"/>
              </a:cxn>
              <a:cxn ang="T11">
                <a:pos x="T2" y="T3"/>
              </a:cxn>
              <a:cxn ang="T12">
                <a:pos x="T4" y="T5"/>
              </a:cxn>
              <a:cxn ang="T13">
                <a:pos x="T6" y="T7"/>
              </a:cxn>
              <a:cxn ang="T14">
                <a:pos x="T8" y="T9"/>
              </a:cxn>
            </a:cxnLst>
            <a:rect l="T15" t="T16" r="T17" b="T18"/>
            <a:pathLst>
              <a:path w="4508500" h="3773170" extrusionOk="0">
                <a:moveTo>
                  <a:pt x="0" y="3772623"/>
                </a:moveTo>
                <a:lnTo>
                  <a:pt x="4507890" y="3772623"/>
                </a:lnTo>
                <a:lnTo>
                  <a:pt x="4507890" y="0"/>
                </a:lnTo>
                <a:lnTo>
                  <a:pt x="0" y="0"/>
                </a:lnTo>
                <a:lnTo>
                  <a:pt x="0" y="3772623"/>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21507" name="Shape 2075"/>
          <p:cNvSpPr>
            <a:spLocks/>
          </p:cNvSpPr>
          <p:nvPr/>
        </p:nvSpPr>
        <p:spPr bwMode="auto">
          <a:xfrm>
            <a:off x="5762625" y="0"/>
            <a:ext cx="3381375" cy="2997200"/>
          </a:xfrm>
          <a:custGeom>
            <a:avLst/>
            <a:gdLst>
              <a:gd name="T0" fmla="*/ 0 w 4508500"/>
              <a:gd name="T1" fmla="*/ 2376394 h 3085465"/>
              <a:gd name="T2" fmla="*/ 338473 w 4508500"/>
              <a:gd name="T3" fmla="*/ 2376394 h 3085465"/>
              <a:gd name="T4" fmla="*/ 338473 w 4508500"/>
              <a:gd name="T5" fmla="*/ 0 h 3085465"/>
              <a:gd name="T6" fmla="*/ 0 w 4508500"/>
              <a:gd name="T7" fmla="*/ 0 h 3085465"/>
              <a:gd name="T8" fmla="*/ 0 w 4508500"/>
              <a:gd name="T9" fmla="*/ 2376394 h 3085465"/>
              <a:gd name="T10" fmla="*/ 0 60000 65536"/>
              <a:gd name="T11" fmla="*/ 0 60000 65536"/>
              <a:gd name="T12" fmla="*/ 0 60000 65536"/>
              <a:gd name="T13" fmla="*/ 0 60000 65536"/>
              <a:gd name="T14" fmla="*/ 0 60000 65536"/>
              <a:gd name="T15" fmla="*/ 0 w 4508500"/>
              <a:gd name="T16" fmla="*/ 0 h 3085465"/>
              <a:gd name="T17" fmla="*/ 4508500 w 4508500"/>
              <a:gd name="T18" fmla="*/ 3085465 h 3085465"/>
            </a:gdLst>
            <a:ahLst/>
            <a:cxnLst>
              <a:cxn ang="T10">
                <a:pos x="T0" y="T1"/>
              </a:cxn>
              <a:cxn ang="T11">
                <a:pos x="T2" y="T3"/>
              </a:cxn>
              <a:cxn ang="T12">
                <a:pos x="T4" y="T5"/>
              </a:cxn>
              <a:cxn ang="T13">
                <a:pos x="T6" y="T7"/>
              </a:cxn>
              <a:cxn ang="T14">
                <a:pos x="T8" y="T9"/>
              </a:cxn>
            </a:cxnLst>
            <a:rect l="T15" t="T16" r="T17" b="T18"/>
            <a:pathLst>
              <a:path w="4508500" h="3085465" extrusionOk="0">
                <a:moveTo>
                  <a:pt x="0" y="3085376"/>
                </a:moveTo>
                <a:lnTo>
                  <a:pt x="4507890" y="3085376"/>
                </a:lnTo>
                <a:lnTo>
                  <a:pt x="4507890" y="0"/>
                </a:lnTo>
                <a:lnTo>
                  <a:pt x="0" y="0"/>
                </a:lnTo>
                <a:lnTo>
                  <a:pt x="0" y="3085376"/>
                </a:lnTo>
                <a:close/>
              </a:path>
            </a:pathLst>
          </a:custGeom>
          <a:solidFill>
            <a:srgbClr val="FFDD00"/>
          </a:solidFill>
          <a:ln w="9525">
            <a:noFill/>
            <a:round/>
            <a:headEnd/>
            <a:tailEnd/>
          </a:ln>
        </p:spPr>
        <p:txBody>
          <a:bodyPr lIns="0" tIns="0" rIns="0" bIns="0"/>
          <a:lstStyle/>
          <a:p>
            <a:endParaRPr lang="ru-RU">
              <a:latin typeface="Calibri" pitchFamily="34" charset="0"/>
            </a:endParaRPr>
          </a:p>
        </p:txBody>
      </p:sp>
      <p:sp>
        <p:nvSpPr>
          <p:cNvPr id="21508" name="Shape 2076"/>
          <p:cNvSpPr txBox="1">
            <a:spLocks noChangeArrowheads="1"/>
          </p:cNvSpPr>
          <p:nvPr/>
        </p:nvSpPr>
        <p:spPr bwMode="auto">
          <a:xfrm>
            <a:off x="3059113" y="908050"/>
            <a:ext cx="1441450" cy="171450"/>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000" b="1">
                <a:latin typeface="Avenir"/>
                <a:ea typeface="Avenir"/>
                <a:cs typeface="Avenir"/>
                <a:sym typeface="Avenir"/>
              </a:rPr>
              <a:t>ДТП за участю дітей</a:t>
            </a:r>
            <a:endParaRPr lang="ru-RU" sz="1000">
              <a:latin typeface="Calibri" pitchFamily="34" charset="0"/>
            </a:endParaRPr>
          </a:p>
        </p:txBody>
      </p:sp>
      <p:sp>
        <p:nvSpPr>
          <p:cNvPr id="21509" name="Shape 2077"/>
          <p:cNvSpPr txBox="1">
            <a:spLocks noChangeArrowheads="1"/>
          </p:cNvSpPr>
          <p:nvPr/>
        </p:nvSpPr>
        <p:spPr bwMode="auto">
          <a:xfrm>
            <a:off x="250825" y="1628775"/>
            <a:ext cx="1187450" cy="879475"/>
          </a:xfrm>
          <a:prstGeom prst="rect">
            <a:avLst/>
          </a:prstGeom>
          <a:noFill/>
          <a:ln w="9525">
            <a:noFill/>
            <a:miter lim="800000"/>
            <a:headEnd/>
            <a:tailEnd/>
          </a:ln>
        </p:spPr>
        <p:txBody>
          <a:bodyPr lIns="0" tIns="116825" rIns="0" bIns="0">
            <a:spAutoFit/>
          </a:bodyPr>
          <a:lstStyle/>
          <a:p>
            <a:pPr algn="ctr">
              <a:buClr>
                <a:srgbClr val="152A65"/>
              </a:buClr>
              <a:buSzPts val="5000"/>
              <a:buFont typeface="Avenir"/>
              <a:buNone/>
            </a:pPr>
            <a:r>
              <a:rPr lang="uk-UA" sz="5000" b="1">
                <a:solidFill>
                  <a:srgbClr val="152A65"/>
                </a:solidFill>
                <a:latin typeface="Avenir"/>
                <a:ea typeface="Avenir"/>
                <a:cs typeface="Avenir"/>
                <a:sym typeface="Avenir"/>
              </a:rPr>
              <a:t>14</a:t>
            </a:r>
            <a:endParaRPr lang="ru-RU" sz="5000">
              <a:solidFill>
                <a:srgbClr val="152A65"/>
              </a:solidFill>
              <a:latin typeface="Avenir"/>
              <a:ea typeface="Avenir"/>
              <a:cs typeface="Avenir"/>
              <a:sym typeface="Avenir"/>
            </a:endParaRPr>
          </a:p>
        </p:txBody>
      </p:sp>
      <p:sp>
        <p:nvSpPr>
          <p:cNvPr id="21510" name="Shape 2078"/>
          <p:cNvSpPr txBox="1">
            <a:spLocks noChangeArrowheads="1"/>
          </p:cNvSpPr>
          <p:nvPr/>
        </p:nvSpPr>
        <p:spPr bwMode="auto">
          <a:xfrm>
            <a:off x="1187450" y="188913"/>
            <a:ext cx="3803650" cy="423862"/>
          </a:xfrm>
          <a:prstGeom prst="rect">
            <a:avLst/>
          </a:prstGeom>
          <a:noFill/>
          <a:ln w="9525">
            <a:noFill/>
            <a:miter lim="800000"/>
            <a:headEnd/>
            <a:tailEnd/>
          </a:ln>
        </p:spPr>
        <p:txBody>
          <a:bodyPr lIns="0" tIns="34925" rIns="0" bIns="0">
            <a:spAutoFit/>
          </a:bodyPr>
          <a:lstStyle/>
          <a:p>
            <a:pPr marL="12700">
              <a:lnSpc>
                <a:spcPct val="111000"/>
              </a:lnSpc>
              <a:buClr>
                <a:srgbClr val="BDC0C1"/>
              </a:buClr>
              <a:buSzPts val="1900"/>
              <a:buFont typeface="Avenir"/>
              <a:buNone/>
            </a:pPr>
            <a:r>
              <a:rPr lang="uk-UA" sz="2400" b="1">
                <a:solidFill>
                  <a:srgbClr val="BDC0C1"/>
                </a:solidFill>
                <a:latin typeface="Calibri" pitchFamily="34" charset="0"/>
                <a:ea typeface="Avenir"/>
                <a:cs typeface="Avenir"/>
                <a:sym typeface="Avenir"/>
              </a:rPr>
              <a:t>Безпечні  дороги</a:t>
            </a:r>
            <a:endParaRPr lang="ru-RU" sz="2400" b="1">
              <a:latin typeface="Calibri" pitchFamily="34" charset="0"/>
            </a:endParaRPr>
          </a:p>
        </p:txBody>
      </p:sp>
      <p:sp>
        <p:nvSpPr>
          <p:cNvPr id="21511" name="Shape 2103"/>
          <p:cNvSpPr>
            <a:spLocks/>
          </p:cNvSpPr>
          <p:nvPr/>
        </p:nvSpPr>
        <p:spPr bwMode="auto">
          <a:xfrm>
            <a:off x="5580063" y="366236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21512" name="Shape 2104"/>
          <p:cNvSpPr>
            <a:spLocks/>
          </p:cNvSpPr>
          <p:nvPr/>
        </p:nvSpPr>
        <p:spPr bwMode="auto">
          <a:xfrm>
            <a:off x="5580063" y="908050"/>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173B64"/>
            </a:solidFill>
            <a:miter lim="800000"/>
            <a:headEnd/>
            <a:tailEnd/>
          </a:ln>
        </p:spPr>
        <p:txBody>
          <a:bodyPr lIns="0" tIns="0" rIns="0" bIns="0"/>
          <a:lstStyle/>
          <a:p>
            <a:endParaRPr lang="ru-RU">
              <a:latin typeface="Calibri" pitchFamily="34" charset="0"/>
            </a:endParaRPr>
          </a:p>
        </p:txBody>
      </p:sp>
      <p:sp>
        <p:nvSpPr>
          <p:cNvPr id="21513" name="Shape 2105"/>
          <p:cNvSpPr txBox="1">
            <a:spLocks noChangeArrowheads="1"/>
          </p:cNvSpPr>
          <p:nvPr/>
        </p:nvSpPr>
        <p:spPr bwMode="auto">
          <a:xfrm>
            <a:off x="6084888" y="3068638"/>
            <a:ext cx="2808287" cy="449262"/>
          </a:xfrm>
          <a:prstGeom prst="rect">
            <a:avLst/>
          </a:prstGeom>
          <a:noFill/>
          <a:ln w="9525">
            <a:noFill/>
            <a:miter lim="800000"/>
            <a:headEnd/>
            <a:tailEnd/>
          </a:ln>
        </p:spPr>
        <p:txBody>
          <a:bodyPr lIns="0" tIns="17125" rIns="0" bIns="0">
            <a:spAutoFit/>
          </a:bodyPr>
          <a:lstStyle/>
          <a:p>
            <a:pPr marL="12700">
              <a:buClr>
                <a:srgbClr val="DCDDDD"/>
              </a:buClr>
              <a:buSzPts val="1600"/>
              <a:buFont typeface="Avenir"/>
              <a:buNone/>
            </a:pPr>
            <a:r>
              <a:rPr lang="uk-UA" sz="1400" b="1">
                <a:solidFill>
                  <a:srgbClr val="FFFF00"/>
                </a:solidFill>
                <a:latin typeface="Avenir"/>
                <a:ea typeface="Avenir"/>
                <a:cs typeface="Avenir"/>
                <a:sym typeface="Avenir"/>
              </a:rPr>
              <a:t>Заходи з покращення ситуації (саме поліція, у співпраці)</a:t>
            </a:r>
            <a:endParaRPr lang="ru-RU" sz="1400">
              <a:solidFill>
                <a:srgbClr val="FFFF00"/>
              </a:solidFill>
              <a:latin typeface="Calibri" pitchFamily="34" charset="0"/>
            </a:endParaRPr>
          </a:p>
        </p:txBody>
      </p:sp>
      <p:sp>
        <p:nvSpPr>
          <p:cNvPr id="21514" name="Shape 2106"/>
          <p:cNvSpPr txBox="1">
            <a:spLocks noChangeArrowheads="1"/>
          </p:cNvSpPr>
          <p:nvPr/>
        </p:nvSpPr>
        <p:spPr bwMode="auto">
          <a:xfrm>
            <a:off x="5975350" y="3629025"/>
            <a:ext cx="3168650" cy="3444875"/>
          </a:xfrm>
          <a:prstGeom prst="rect">
            <a:avLst/>
          </a:prstGeom>
          <a:noFill/>
          <a:ln w="9525">
            <a:noFill/>
            <a:miter lim="800000"/>
            <a:headEnd/>
            <a:tailEnd/>
          </a:ln>
        </p:spPr>
        <p:txBody>
          <a:bodyPr lIns="0" tIns="12700" rIns="0" bIns="0">
            <a:spAutoFit/>
          </a:bodyPr>
          <a:lstStyle/>
          <a:p>
            <a:pPr marL="12700">
              <a:buClr>
                <a:srgbClr val="DCDDDD"/>
              </a:buClr>
              <a:buSzPts val="1300"/>
              <a:buFont typeface="Calibri" pitchFamily="34" charset="0"/>
              <a:buNone/>
            </a:pPr>
            <a:r>
              <a:rPr lang="uk-UA" sz="1400">
                <a:solidFill>
                  <a:srgbClr val="DCDDDD"/>
                </a:solidFill>
                <a:latin typeface="Avenir Next Cyr Medium"/>
                <a:sym typeface="Calibri" pitchFamily="34" charset="0"/>
              </a:rPr>
              <a:t>-розміщення соціальної реклами щодо дотримання Правил дорожнього руху;</a:t>
            </a:r>
          </a:p>
          <a:p>
            <a:pPr marL="12700">
              <a:buClr>
                <a:srgbClr val="DCDDDD"/>
              </a:buClr>
              <a:buSzPts val="1300"/>
              <a:buFont typeface="Calibri" pitchFamily="34" charset="0"/>
              <a:buNone/>
            </a:pPr>
            <a:r>
              <a:rPr lang="uk-UA" sz="1400">
                <a:solidFill>
                  <a:srgbClr val="DCDDDD"/>
                </a:solidFill>
                <a:latin typeface="Avenir Next Cyr Medium"/>
                <a:sym typeface="Calibri" pitchFamily="34" charset="0"/>
              </a:rPr>
              <a:t>-проведення зустрічей у навчальних закладах, автошколах та установах задля формування нетерпимого ставлення до керування авто  у стані алкогольного впливу;</a:t>
            </a:r>
          </a:p>
          <a:p>
            <a:pPr marL="12700">
              <a:buClr>
                <a:srgbClr val="DCDDDD"/>
              </a:buClr>
              <a:buSzPts val="1300"/>
              <a:buFont typeface="Calibri" pitchFamily="34" charset="0"/>
              <a:buNone/>
            </a:pPr>
            <a:r>
              <a:rPr lang="uk-UA" sz="1400">
                <a:solidFill>
                  <a:srgbClr val="DCDDDD"/>
                </a:solidFill>
                <a:latin typeface="Avenir Next Cyr Medium"/>
                <a:sym typeface="Calibri" pitchFamily="34" charset="0"/>
              </a:rPr>
              <a:t>-роздача пам'яток з переліком санкцій за порушення ПДР;</a:t>
            </a:r>
          </a:p>
          <a:p>
            <a:pPr marL="12700">
              <a:buClr>
                <a:srgbClr val="DCDDDD"/>
              </a:buClr>
              <a:buSzPts val="1300"/>
              <a:buFont typeface="Calibri" pitchFamily="34" charset="0"/>
              <a:buNone/>
            </a:pPr>
            <a:r>
              <a:rPr lang="uk-UA" sz="1400">
                <a:solidFill>
                  <a:srgbClr val="DCDDDD"/>
                </a:solidFill>
                <a:latin typeface="Avenir Next Cyr Medium"/>
                <a:sym typeface="Calibri" pitchFamily="34" charset="0"/>
              </a:rPr>
              <a:t>-створення гарячої лінії та проведення спільних з громадськістю рейди проти порушників правил паркування.</a:t>
            </a:r>
          </a:p>
          <a:p>
            <a:pPr marL="12700">
              <a:buClr>
                <a:srgbClr val="DCDDDD"/>
              </a:buClr>
              <a:buSzPts val="1300"/>
              <a:buFont typeface="Calibri" pitchFamily="34" charset="0"/>
              <a:buNone/>
            </a:pPr>
            <a:endParaRPr lang="ru-RU" sz="1400">
              <a:latin typeface="Avenir Next Cyr Medium"/>
            </a:endParaRPr>
          </a:p>
          <a:p>
            <a:pPr marL="12700">
              <a:buClr>
                <a:srgbClr val="000000"/>
              </a:buClr>
              <a:buFont typeface="Arial" charset="0"/>
              <a:buNone/>
            </a:pPr>
            <a:endParaRPr lang="ru-RU" sz="1300">
              <a:solidFill>
                <a:srgbClr val="DCDDDD"/>
              </a:solidFill>
              <a:latin typeface="Calibri" pitchFamily="34" charset="0"/>
              <a:sym typeface="Calibri" pitchFamily="34" charset="0"/>
            </a:endParaRPr>
          </a:p>
        </p:txBody>
      </p:sp>
      <p:sp>
        <p:nvSpPr>
          <p:cNvPr id="21515" name="Shape 2107"/>
          <p:cNvSpPr txBox="1">
            <a:spLocks noChangeArrowheads="1"/>
          </p:cNvSpPr>
          <p:nvPr/>
        </p:nvSpPr>
        <p:spPr bwMode="auto">
          <a:xfrm>
            <a:off x="5795963" y="115888"/>
            <a:ext cx="3348037" cy="3090862"/>
          </a:xfrm>
          <a:prstGeom prst="rect">
            <a:avLst/>
          </a:prstGeom>
          <a:noFill/>
          <a:ln w="9525">
            <a:noFill/>
            <a:miter lim="800000"/>
            <a:headEnd/>
            <a:tailEnd/>
          </a:ln>
        </p:spPr>
        <p:txBody>
          <a:bodyPr lIns="0" tIns="17125" rIns="0" bIns="0">
            <a:spAutoFit/>
          </a:bodyPr>
          <a:lstStyle/>
          <a:p>
            <a:pPr marL="12700">
              <a:buClr>
                <a:srgbClr val="173B64"/>
              </a:buClr>
              <a:buSzPts val="1600"/>
              <a:buFont typeface="Avenir"/>
              <a:buNone/>
            </a:pPr>
            <a:r>
              <a:rPr lang="uk-UA" b="1">
                <a:solidFill>
                  <a:srgbClr val="173B64"/>
                </a:solidFill>
                <a:latin typeface="Avenir Next Cyr Medium"/>
                <a:ea typeface="Avenir"/>
                <a:cs typeface="Avenir"/>
                <a:sym typeface="Avenir"/>
              </a:rPr>
              <a:t>              Причини:</a:t>
            </a:r>
            <a:endParaRPr lang="ru-RU">
              <a:latin typeface="Avenir Next Cyr Medium"/>
              <a:ea typeface="Avenir"/>
              <a:cs typeface="Avenir"/>
              <a:sym typeface="Avenir"/>
            </a:endParaRPr>
          </a:p>
          <a:p>
            <a:pPr marL="12700">
              <a:spcBef>
                <a:spcPts val="1400"/>
              </a:spcBef>
              <a:buClr>
                <a:srgbClr val="173B64"/>
              </a:buClr>
              <a:buSzPts val="1300"/>
              <a:buFontTx/>
              <a:buChar char="-"/>
            </a:pPr>
            <a:r>
              <a:rPr lang="uk-UA" sz="1400">
                <a:solidFill>
                  <a:srgbClr val="173B64"/>
                </a:solidFill>
                <a:latin typeface="Avenir Next Cyr Medium"/>
                <a:sym typeface="Calibri" pitchFamily="34" charset="0"/>
              </a:rPr>
              <a:t>Перевищення швидкості;</a:t>
            </a:r>
          </a:p>
          <a:p>
            <a:pPr marL="12700">
              <a:buClr>
                <a:srgbClr val="000000"/>
              </a:buClr>
              <a:buFont typeface="Arial" charset="0"/>
              <a:buNone/>
            </a:pPr>
            <a:endParaRPr lang="ru-RU" sz="1000">
              <a:solidFill>
                <a:srgbClr val="173B64"/>
              </a:solidFill>
              <a:latin typeface="Calibri" pitchFamily="34" charset="0"/>
              <a:sym typeface="Calibri" pitchFamily="34" charset="0"/>
            </a:endParaRPr>
          </a:p>
          <a:p>
            <a:pPr marL="12700">
              <a:buClr>
                <a:srgbClr val="000000"/>
              </a:buClr>
              <a:buFontTx/>
              <a:buChar char="-"/>
            </a:pPr>
            <a:r>
              <a:rPr lang="ru-RU" sz="1400">
                <a:solidFill>
                  <a:srgbClr val="173B64"/>
                </a:solidFill>
                <a:latin typeface="Avenir Next Cyr Medium"/>
                <a:sym typeface="Calibri" pitchFamily="34" charset="0"/>
              </a:rPr>
              <a:t>Порушення правил маневрування;</a:t>
            </a:r>
          </a:p>
          <a:p>
            <a:pPr marL="12700">
              <a:buClr>
                <a:srgbClr val="000000"/>
              </a:buClr>
            </a:pPr>
            <a:endParaRPr lang="ru-RU" sz="1400">
              <a:solidFill>
                <a:srgbClr val="173B64"/>
              </a:solidFill>
              <a:latin typeface="Avenir Next Cyr Medium"/>
              <a:sym typeface="Calibri" pitchFamily="34" charset="0"/>
            </a:endParaRPr>
          </a:p>
          <a:p>
            <a:pPr marL="12700">
              <a:buClr>
                <a:srgbClr val="000000"/>
              </a:buClr>
              <a:buFontTx/>
              <a:buChar char="-"/>
            </a:pPr>
            <a:r>
              <a:rPr lang="ru-RU" sz="1400">
                <a:solidFill>
                  <a:srgbClr val="173B64"/>
                </a:solidFill>
                <a:latin typeface="Avenir Next Cyr Medium"/>
                <a:sym typeface="Calibri" pitchFamily="34" charset="0"/>
              </a:rPr>
              <a:t>Недотримання дистанції;</a:t>
            </a:r>
          </a:p>
          <a:p>
            <a:pPr marL="12700">
              <a:buClr>
                <a:srgbClr val="000000"/>
              </a:buClr>
              <a:buFontTx/>
              <a:buChar char="-"/>
            </a:pPr>
            <a:endParaRPr lang="ru-RU" sz="1400">
              <a:solidFill>
                <a:srgbClr val="173B64"/>
              </a:solidFill>
              <a:latin typeface="Avenir Next Cyr Medium"/>
              <a:sym typeface="Calibri" pitchFamily="34" charset="0"/>
            </a:endParaRPr>
          </a:p>
          <a:p>
            <a:pPr marL="12700">
              <a:buClr>
                <a:srgbClr val="000000"/>
              </a:buClr>
              <a:buFontTx/>
              <a:buChar char="-"/>
            </a:pPr>
            <a:r>
              <a:rPr lang="ru-RU" sz="1400">
                <a:solidFill>
                  <a:srgbClr val="173B64"/>
                </a:solidFill>
                <a:latin typeface="Avenir Next Cyr Medium"/>
                <a:sym typeface="Calibri" pitchFamily="34" charset="0"/>
              </a:rPr>
              <a:t>Проїзд на забороняючий сигнал світлофора;</a:t>
            </a:r>
          </a:p>
          <a:p>
            <a:pPr marL="12700">
              <a:buClr>
                <a:srgbClr val="000000"/>
              </a:buClr>
              <a:buFontTx/>
              <a:buChar char="-"/>
            </a:pPr>
            <a:endParaRPr lang="ru-RU" sz="1400">
              <a:solidFill>
                <a:srgbClr val="173B64"/>
              </a:solidFill>
              <a:latin typeface="Avenir Next Cyr Medium"/>
              <a:sym typeface="Calibri" pitchFamily="34" charset="0"/>
            </a:endParaRPr>
          </a:p>
          <a:p>
            <a:pPr marL="12700">
              <a:buClr>
                <a:srgbClr val="000000"/>
              </a:buClr>
            </a:pPr>
            <a:r>
              <a:rPr lang="ru-RU" sz="1400">
                <a:solidFill>
                  <a:srgbClr val="173B64"/>
                </a:solidFill>
                <a:latin typeface="Avenir Next Cyr Medium"/>
                <a:sym typeface="Calibri" pitchFamily="34" charset="0"/>
              </a:rPr>
              <a:t>- Порушення правил проїзду перехресть.</a:t>
            </a:r>
          </a:p>
          <a:p>
            <a:pPr marL="12700">
              <a:buClr>
                <a:srgbClr val="000000"/>
              </a:buClr>
              <a:buFontTx/>
              <a:buChar char="-"/>
            </a:pPr>
            <a:endParaRPr lang="ru-RU" sz="1000">
              <a:solidFill>
                <a:srgbClr val="173B64"/>
              </a:solidFill>
              <a:latin typeface="Calibri" pitchFamily="34" charset="0"/>
              <a:sym typeface="Calibri" pitchFamily="34" charset="0"/>
            </a:endParaRPr>
          </a:p>
          <a:p>
            <a:pPr marL="12700">
              <a:buClr>
                <a:srgbClr val="000000"/>
              </a:buClr>
              <a:buFontTx/>
              <a:buChar char="-"/>
            </a:pPr>
            <a:endParaRPr lang="ru-RU" sz="1000">
              <a:solidFill>
                <a:srgbClr val="173B64"/>
              </a:solidFill>
              <a:latin typeface="Calibri" pitchFamily="34" charset="0"/>
              <a:sym typeface="Calibri" pitchFamily="34" charset="0"/>
            </a:endParaRPr>
          </a:p>
        </p:txBody>
      </p:sp>
      <p:sp>
        <p:nvSpPr>
          <p:cNvPr id="21516" name="Shape 2108"/>
          <p:cNvSpPr txBox="1">
            <a:spLocks noChangeArrowheads="1"/>
          </p:cNvSpPr>
          <p:nvPr/>
        </p:nvSpPr>
        <p:spPr bwMode="auto">
          <a:xfrm>
            <a:off x="1042988" y="3068638"/>
            <a:ext cx="1081087" cy="201612"/>
          </a:xfrm>
          <a:prstGeom prst="rect">
            <a:avLst/>
          </a:prstGeom>
          <a:noFill/>
          <a:ln w="9525">
            <a:noFill/>
            <a:miter lim="800000"/>
            <a:headEnd/>
            <a:tailEnd/>
          </a:ln>
        </p:spPr>
        <p:txBody>
          <a:bodyPr lIns="0" tIns="15875" rIns="0" bIns="0">
            <a:spAutoFit/>
          </a:bodyPr>
          <a:lstStyle/>
          <a:p>
            <a:pPr marL="12700">
              <a:buClr>
                <a:srgbClr val="152A65"/>
              </a:buClr>
              <a:buSzPts val="900"/>
              <a:buFont typeface="Avenir"/>
              <a:buNone/>
            </a:pPr>
            <a:r>
              <a:rPr lang="uk-UA" sz="1200" b="1">
                <a:latin typeface="Avenir"/>
                <a:ea typeface="Avenir"/>
                <a:cs typeface="Avenir"/>
                <a:sym typeface="Avenir"/>
              </a:rPr>
              <a:t>ЗАТРИМАНО</a:t>
            </a:r>
            <a:endParaRPr lang="ru-RU" sz="1200">
              <a:latin typeface="Calibri" pitchFamily="34" charset="0"/>
            </a:endParaRPr>
          </a:p>
        </p:txBody>
      </p:sp>
      <p:sp>
        <p:nvSpPr>
          <p:cNvPr id="21517" name="Shape 2109"/>
          <p:cNvSpPr>
            <a:spLocks/>
          </p:cNvSpPr>
          <p:nvPr/>
        </p:nvSpPr>
        <p:spPr bwMode="auto">
          <a:xfrm>
            <a:off x="468313" y="3644900"/>
            <a:ext cx="4895850" cy="46038"/>
          </a:xfrm>
          <a:custGeom>
            <a:avLst/>
            <a:gdLst>
              <a:gd name="T0" fmla="*/ 0 w 6087745"/>
              <a:gd name="T1" fmla="*/ 0 h 120000"/>
              <a:gd name="T2" fmla="*/ 856783 w 6087745"/>
              <a:gd name="T3" fmla="*/ 0 h 120000"/>
              <a:gd name="T4" fmla="*/ 0 60000 65536"/>
              <a:gd name="T5" fmla="*/ 0 60000 65536"/>
              <a:gd name="T6" fmla="*/ 0 w 6087745"/>
              <a:gd name="T7" fmla="*/ 0 h 120000"/>
              <a:gd name="T8" fmla="*/ 6087745 w 6087745"/>
              <a:gd name="T9" fmla="*/ 0 h 120000"/>
            </a:gdLst>
            <a:ahLst/>
            <a:cxnLst>
              <a:cxn ang="T4">
                <a:pos x="T0" y="T1"/>
              </a:cxn>
              <a:cxn ang="T5">
                <a:pos x="T2" y="T3"/>
              </a:cxn>
            </a:cxnLst>
            <a:rect l="T6" t="T7" r="T8" b="T9"/>
            <a:pathLst>
              <a:path w="6087745" h="120000" extrusionOk="0">
                <a:moveTo>
                  <a:pt x="0" y="0"/>
                </a:moveTo>
                <a:lnTo>
                  <a:pt x="6087541" y="0"/>
                </a:lnTo>
              </a:path>
            </a:pathLst>
          </a:custGeom>
          <a:noFill/>
          <a:ln w="12700">
            <a:solidFill>
              <a:srgbClr val="004990"/>
            </a:solidFill>
            <a:miter lim="800000"/>
            <a:headEnd/>
            <a:tailEnd/>
          </a:ln>
        </p:spPr>
        <p:txBody>
          <a:bodyPr lIns="0" tIns="0" rIns="0" bIns="0"/>
          <a:lstStyle/>
          <a:p>
            <a:endParaRPr lang="ru-RU">
              <a:latin typeface="Calibri" pitchFamily="34" charset="0"/>
            </a:endParaRPr>
          </a:p>
        </p:txBody>
      </p:sp>
      <p:grpSp>
        <p:nvGrpSpPr>
          <p:cNvPr id="21518" name="Shape 2111"/>
          <p:cNvGrpSpPr>
            <a:grpSpLocks/>
          </p:cNvGrpSpPr>
          <p:nvPr/>
        </p:nvGrpSpPr>
        <p:grpSpPr bwMode="auto">
          <a:xfrm>
            <a:off x="323850" y="2997200"/>
            <a:ext cx="273050" cy="360363"/>
            <a:chOff x="0" y="0"/>
            <a:chExt cx="2147482581" cy="2147482847"/>
          </a:xfrm>
        </p:grpSpPr>
        <p:sp>
          <p:nvSpPr>
            <p:cNvPr id="21552" name="Shape 2112"/>
            <p:cNvSpPr>
              <a:spLocks/>
            </p:cNvSpPr>
            <p:nvPr/>
          </p:nvSpPr>
          <p:spPr bwMode="auto">
            <a:xfrm>
              <a:off x="603876243" y="539275419"/>
              <a:ext cx="157482201" cy="159072851"/>
            </a:xfrm>
            <a:custGeom>
              <a:avLst/>
              <a:gdLst>
                <a:gd name="T0" fmla="*/ 0 w 27939"/>
                <a:gd name="T1" fmla="*/ 0 h 27939"/>
                <a:gd name="T2" fmla="*/ 2147483647 w 27939"/>
                <a:gd name="T3" fmla="*/ 0 h 27939"/>
                <a:gd name="T4" fmla="*/ 2147483647 w 27939"/>
                <a:gd name="T5" fmla="*/ 2147483647 h 27939"/>
                <a:gd name="T6" fmla="*/ 0 w 27939"/>
                <a:gd name="T7" fmla="*/ 2147483647 h 27939"/>
                <a:gd name="T8" fmla="*/ 0 w 27939"/>
                <a:gd name="T9" fmla="*/ 0 h 27939"/>
                <a:gd name="T10" fmla="*/ 0 60000 65536"/>
                <a:gd name="T11" fmla="*/ 0 60000 65536"/>
                <a:gd name="T12" fmla="*/ 0 60000 65536"/>
                <a:gd name="T13" fmla="*/ 0 60000 65536"/>
                <a:gd name="T14" fmla="*/ 0 60000 65536"/>
                <a:gd name="T15" fmla="*/ 0 w 27939"/>
                <a:gd name="T16" fmla="*/ 0 h 27939"/>
                <a:gd name="T17" fmla="*/ 27939 w 27939"/>
                <a:gd name="T18" fmla="*/ 27939 h 27939"/>
              </a:gdLst>
              <a:ahLst/>
              <a:cxnLst>
                <a:cxn ang="T10">
                  <a:pos x="T0" y="T1"/>
                </a:cxn>
                <a:cxn ang="T11">
                  <a:pos x="T2" y="T3"/>
                </a:cxn>
                <a:cxn ang="T12">
                  <a:pos x="T4" y="T5"/>
                </a:cxn>
                <a:cxn ang="T13">
                  <a:pos x="T6" y="T7"/>
                </a:cxn>
                <a:cxn ang="T14">
                  <a:pos x="T8" y="T9"/>
                </a:cxn>
              </a:cxnLst>
              <a:rect l="T15" t="T16" r="T17" b="T18"/>
              <a:pathLst>
                <a:path w="27939" h="27939" extrusionOk="0">
                  <a:moveTo>
                    <a:pt x="0" y="0"/>
                  </a:moveTo>
                  <a:lnTo>
                    <a:pt x="27343" y="0"/>
                  </a:lnTo>
                  <a:lnTo>
                    <a:pt x="27343" y="27343"/>
                  </a:lnTo>
                  <a:lnTo>
                    <a:pt x="0" y="27343"/>
                  </a:lnTo>
                  <a:lnTo>
                    <a:pt x="0"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21553" name="Shape 2113"/>
            <p:cNvSpPr>
              <a:spLocks/>
            </p:cNvSpPr>
            <p:nvPr/>
          </p:nvSpPr>
          <p:spPr bwMode="auto">
            <a:xfrm>
              <a:off x="1547010478" y="713851253"/>
              <a:ext cx="196852669" cy="198840981"/>
            </a:xfrm>
            <a:custGeom>
              <a:avLst/>
              <a:gdLst>
                <a:gd name="T0" fmla="*/ 2147483647 w 34925"/>
                <a:gd name="T1" fmla="*/ 0 h 34925"/>
                <a:gd name="T2" fmla="*/ 0 w 34925"/>
                <a:gd name="T3" fmla="*/ 2147483647 h 34925"/>
                <a:gd name="T4" fmla="*/ 2147483647 w 34925"/>
                <a:gd name="T5" fmla="*/ 2147483647 h 34925"/>
                <a:gd name="T6" fmla="*/ 2147483647 w 34925"/>
                <a:gd name="T7" fmla="*/ 2147483647 h 34925"/>
                <a:gd name="T8" fmla="*/ 2147483647 w 34925"/>
                <a:gd name="T9" fmla="*/ 0 h 34925"/>
                <a:gd name="T10" fmla="*/ 0 60000 65536"/>
                <a:gd name="T11" fmla="*/ 0 60000 65536"/>
                <a:gd name="T12" fmla="*/ 0 60000 65536"/>
                <a:gd name="T13" fmla="*/ 0 60000 65536"/>
                <a:gd name="T14" fmla="*/ 0 60000 65536"/>
                <a:gd name="T15" fmla="*/ 0 w 34925"/>
                <a:gd name="T16" fmla="*/ 0 h 34925"/>
                <a:gd name="T17" fmla="*/ 34925 w 34925"/>
                <a:gd name="T18" fmla="*/ 34925 h 34925"/>
              </a:gdLst>
              <a:ahLst/>
              <a:cxnLst>
                <a:cxn ang="T10">
                  <a:pos x="T0" y="T1"/>
                </a:cxn>
                <a:cxn ang="T11">
                  <a:pos x="T2" y="T3"/>
                </a:cxn>
                <a:cxn ang="T12">
                  <a:pos x="T4" y="T5"/>
                </a:cxn>
                <a:cxn ang="T13">
                  <a:pos x="T6" y="T7"/>
                </a:cxn>
                <a:cxn ang="T14">
                  <a:pos x="T8" y="T9"/>
                </a:cxn>
              </a:cxnLst>
              <a:rect l="T15" t="T16" r="T17" b="T18"/>
              <a:pathLst>
                <a:path w="34925" h="34925" extrusionOk="0">
                  <a:moveTo>
                    <a:pt x="8356" y="0"/>
                  </a:moveTo>
                  <a:lnTo>
                    <a:pt x="0" y="26022"/>
                  </a:lnTo>
                  <a:lnTo>
                    <a:pt x="26047" y="34366"/>
                  </a:lnTo>
                  <a:lnTo>
                    <a:pt x="34391" y="8331"/>
                  </a:lnTo>
                  <a:lnTo>
                    <a:pt x="8356"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sp>
          <p:nvSpPr>
            <p:cNvPr id="21554" name="Shape 2114"/>
            <p:cNvSpPr>
              <a:spLocks/>
            </p:cNvSpPr>
            <p:nvPr/>
          </p:nvSpPr>
          <p:spPr bwMode="auto">
            <a:xfrm>
              <a:off x="-667" y="-674"/>
              <a:ext cx="2147483647" cy="2147483647"/>
            </a:xfrm>
            <a:custGeom>
              <a:avLst/>
              <a:gdLst>
                <a:gd name="T0" fmla="*/ 2147483647 w 381000"/>
                <a:gd name="T1" fmla="*/ 2147483647 h 377189"/>
                <a:gd name="T2" fmla="*/ 2147483647 w 381000"/>
                <a:gd name="T3" fmla="*/ 2147483647 h 377189"/>
                <a:gd name="T4" fmla="*/ 2147483647 w 381000"/>
                <a:gd name="T5" fmla="*/ 2147483647 h 377189"/>
                <a:gd name="T6" fmla="*/ 2147483647 w 381000"/>
                <a:gd name="T7" fmla="*/ 2147483647 h 377189"/>
                <a:gd name="T8" fmla="*/ 2147483647 w 381000"/>
                <a:gd name="T9" fmla="*/ 2147483647 h 377189"/>
                <a:gd name="T10" fmla="*/ 2147483647 w 381000"/>
                <a:gd name="T11" fmla="*/ 2147483647 h 377189"/>
                <a:gd name="T12" fmla="*/ 2147483647 w 381000"/>
                <a:gd name="T13" fmla="*/ 2147483647 h 377189"/>
                <a:gd name="T14" fmla="*/ 2147483647 w 381000"/>
                <a:gd name="T15" fmla="*/ 2147483647 h 377189"/>
                <a:gd name="T16" fmla="*/ 2147483647 w 381000"/>
                <a:gd name="T17" fmla="*/ 2147483647 h 377189"/>
                <a:gd name="T18" fmla="*/ 2147483647 w 381000"/>
                <a:gd name="T19" fmla="*/ 2147483647 h 377189"/>
                <a:gd name="T20" fmla="*/ 2147483647 w 381000"/>
                <a:gd name="T21" fmla="*/ 2147483647 h 377189"/>
                <a:gd name="T22" fmla="*/ 2147483647 w 381000"/>
                <a:gd name="T23" fmla="*/ 2147483647 h 377189"/>
                <a:gd name="T24" fmla="*/ 2147483647 w 381000"/>
                <a:gd name="T25" fmla="*/ 2147483647 h 377189"/>
                <a:gd name="T26" fmla="*/ 2147483647 w 381000"/>
                <a:gd name="T27" fmla="*/ 2147483647 h 377189"/>
                <a:gd name="T28" fmla="*/ 2147483647 w 381000"/>
                <a:gd name="T29" fmla="*/ 2147483647 h 377189"/>
                <a:gd name="T30" fmla="*/ 2147483647 w 381000"/>
                <a:gd name="T31" fmla="*/ 2147483647 h 377189"/>
                <a:gd name="T32" fmla="*/ 2147483647 w 381000"/>
                <a:gd name="T33" fmla="*/ 2147483647 h 377189"/>
                <a:gd name="T34" fmla="*/ 2147483647 w 381000"/>
                <a:gd name="T35" fmla="*/ 2147483647 h 377189"/>
                <a:gd name="T36" fmla="*/ 2147483647 w 381000"/>
                <a:gd name="T37" fmla="*/ 2147483647 h 377189"/>
                <a:gd name="T38" fmla="*/ 2147483647 w 381000"/>
                <a:gd name="T39" fmla="*/ 2147483647 h 377189"/>
                <a:gd name="T40" fmla="*/ 2147483647 w 381000"/>
                <a:gd name="T41" fmla="*/ 2147483647 h 377189"/>
                <a:gd name="T42" fmla="*/ 2147483647 w 381000"/>
                <a:gd name="T43" fmla="*/ 2147483647 h 377189"/>
                <a:gd name="T44" fmla="*/ 2147483647 w 381000"/>
                <a:gd name="T45" fmla="*/ 2147483647 h 377189"/>
                <a:gd name="T46" fmla="*/ 2147483647 w 381000"/>
                <a:gd name="T47" fmla="*/ 2147483647 h 377189"/>
                <a:gd name="T48" fmla="*/ 2147483647 w 381000"/>
                <a:gd name="T49" fmla="*/ 2147483647 h 377189"/>
                <a:gd name="T50" fmla="*/ 2147483647 w 381000"/>
                <a:gd name="T51" fmla="*/ 2147483647 h 377189"/>
                <a:gd name="T52" fmla="*/ 2147483647 w 381000"/>
                <a:gd name="T53" fmla="*/ 2147483647 h 377189"/>
                <a:gd name="T54" fmla="*/ 2147483647 w 381000"/>
                <a:gd name="T55" fmla="*/ 2147483647 h 377189"/>
                <a:gd name="T56" fmla="*/ 2147483647 w 381000"/>
                <a:gd name="T57" fmla="*/ 2147483647 h 377189"/>
                <a:gd name="T58" fmla="*/ 2147483647 w 381000"/>
                <a:gd name="T59" fmla="*/ 2147483647 h 377189"/>
                <a:gd name="T60" fmla="*/ 2147483647 w 381000"/>
                <a:gd name="T61" fmla="*/ 2147483647 h 377189"/>
                <a:gd name="T62" fmla="*/ 2147483647 w 381000"/>
                <a:gd name="T63" fmla="*/ 2147483647 h 377189"/>
                <a:gd name="T64" fmla="*/ 2147483647 w 381000"/>
                <a:gd name="T65" fmla="*/ 2147483647 h 377189"/>
                <a:gd name="T66" fmla="*/ 2147483647 w 381000"/>
                <a:gd name="T67" fmla="*/ 2147483647 h 377189"/>
                <a:gd name="T68" fmla="*/ 2147483647 w 381000"/>
                <a:gd name="T69" fmla="*/ 2147483647 h 377189"/>
                <a:gd name="T70" fmla="*/ 2147483647 w 381000"/>
                <a:gd name="T71" fmla="*/ 2147483647 h 377189"/>
                <a:gd name="T72" fmla="*/ 2147483647 w 381000"/>
                <a:gd name="T73" fmla="*/ 2147483647 h 377189"/>
                <a:gd name="T74" fmla="*/ 2147483647 w 381000"/>
                <a:gd name="T75" fmla="*/ 2147483647 h 377189"/>
                <a:gd name="T76" fmla="*/ 2147483647 w 381000"/>
                <a:gd name="T77" fmla="*/ 2147483647 h 377189"/>
                <a:gd name="T78" fmla="*/ 2147483647 w 381000"/>
                <a:gd name="T79" fmla="*/ 2147483647 h 377189"/>
                <a:gd name="T80" fmla="*/ 2147483647 w 381000"/>
                <a:gd name="T81" fmla="*/ 2147483647 h 377189"/>
                <a:gd name="T82" fmla="*/ 2147483647 w 381000"/>
                <a:gd name="T83" fmla="*/ 2147483647 h 377189"/>
                <a:gd name="T84" fmla="*/ 2147483647 w 381000"/>
                <a:gd name="T85" fmla="*/ 2147483647 h 377189"/>
                <a:gd name="T86" fmla="*/ 2147483647 w 381000"/>
                <a:gd name="T87" fmla="*/ 2147483647 h 377189"/>
                <a:gd name="T88" fmla="*/ 2147483647 w 381000"/>
                <a:gd name="T89" fmla="*/ 2147483647 h 377189"/>
                <a:gd name="T90" fmla="*/ 2147483647 w 381000"/>
                <a:gd name="T91" fmla="*/ 2147483647 h 377189"/>
                <a:gd name="T92" fmla="*/ 2147483647 w 381000"/>
                <a:gd name="T93" fmla="*/ 2147483647 h 377189"/>
                <a:gd name="T94" fmla="*/ 2147483647 w 381000"/>
                <a:gd name="T95" fmla="*/ 2147483647 h 377189"/>
                <a:gd name="T96" fmla="*/ 2147483647 w 381000"/>
                <a:gd name="T97" fmla="*/ 2147483647 h 377189"/>
                <a:gd name="T98" fmla="*/ 2147483647 w 381000"/>
                <a:gd name="T99" fmla="*/ 2147483647 h 377189"/>
                <a:gd name="T100" fmla="*/ 2147483647 w 381000"/>
                <a:gd name="T101" fmla="*/ 2147483647 h 377189"/>
                <a:gd name="T102" fmla="*/ 2147483647 w 381000"/>
                <a:gd name="T103" fmla="*/ 2147483647 h 377189"/>
                <a:gd name="T104" fmla="*/ 2147483647 w 381000"/>
                <a:gd name="T105" fmla="*/ 2147483647 h 377189"/>
                <a:gd name="T106" fmla="*/ 2147483647 w 381000"/>
                <a:gd name="T107" fmla="*/ 2147483647 h 377189"/>
                <a:gd name="T108" fmla="*/ 2147483647 w 381000"/>
                <a:gd name="T109" fmla="*/ 2147483647 h 377189"/>
                <a:gd name="T110" fmla="*/ 2147483647 w 381000"/>
                <a:gd name="T111" fmla="*/ 2147483647 h 377189"/>
                <a:gd name="T112" fmla="*/ 2147483647 w 381000"/>
                <a:gd name="T113" fmla="*/ 2147483647 h 37718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1000"/>
                <a:gd name="T172" fmla="*/ 0 h 377189"/>
                <a:gd name="T173" fmla="*/ 381000 w 381000"/>
                <a:gd name="T174" fmla="*/ 377189 h 37718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1000" h="377189" extrusionOk="0">
                  <a:moveTo>
                    <a:pt x="191204" y="342900"/>
                  </a:moveTo>
                  <a:lnTo>
                    <a:pt x="168645" y="342900"/>
                  </a:lnTo>
                  <a:lnTo>
                    <a:pt x="210235" y="369570"/>
                  </a:lnTo>
                  <a:lnTo>
                    <a:pt x="257268" y="377190"/>
                  </a:lnTo>
                  <a:lnTo>
                    <a:pt x="304064" y="368300"/>
                  </a:lnTo>
                  <a:lnTo>
                    <a:pt x="311497" y="363220"/>
                  </a:lnTo>
                  <a:lnTo>
                    <a:pt x="265510" y="363220"/>
                  </a:lnTo>
                  <a:lnTo>
                    <a:pt x="221706" y="359410"/>
                  </a:lnTo>
                  <a:lnTo>
                    <a:pt x="208863" y="354330"/>
                  </a:lnTo>
                  <a:lnTo>
                    <a:pt x="196789" y="346710"/>
                  </a:lnTo>
                  <a:lnTo>
                    <a:pt x="191204" y="342900"/>
                  </a:lnTo>
                  <a:close/>
                </a:path>
                <a:path w="381000" h="377189" extrusionOk="0">
                  <a:moveTo>
                    <a:pt x="300692" y="104140"/>
                  </a:moveTo>
                  <a:lnTo>
                    <a:pt x="256136" y="104140"/>
                  </a:lnTo>
                  <a:lnTo>
                    <a:pt x="342331" y="132080"/>
                  </a:lnTo>
                  <a:lnTo>
                    <a:pt x="330012" y="170180"/>
                  </a:lnTo>
                  <a:lnTo>
                    <a:pt x="333098" y="173990"/>
                  </a:lnTo>
                  <a:lnTo>
                    <a:pt x="352248" y="198120"/>
                  </a:lnTo>
                  <a:lnTo>
                    <a:pt x="363687" y="226060"/>
                  </a:lnTo>
                  <a:lnTo>
                    <a:pt x="366975" y="256540"/>
                  </a:lnTo>
                  <a:lnTo>
                    <a:pt x="361673" y="287020"/>
                  </a:lnTo>
                  <a:lnTo>
                    <a:pt x="361406" y="287020"/>
                  </a:lnTo>
                  <a:lnTo>
                    <a:pt x="339855" y="325120"/>
                  </a:lnTo>
                  <a:lnTo>
                    <a:pt x="306391" y="351790"/>
                  </a:lnTo>
                  <a:lnTo>
                    <a:pt x="265510" y="363220"/>
                  </a:lnTo>
                  <a:lnTo>
                    <a:pt x="311497" y="363220"/>
                  </a:lnTo>
                  <a:lnTo>
                    <a:pt x="344947" y="340360"/>
                  </a:lnTo>
                  <a:lnTo>
                    <a:pt x="369189" y="304800"/>
                  </a:lnTo>
                  <a:lnTo>
                    <a:pt x="380412" y="257810"/>
                  </a:lnTo>
                  <a:lnTo>
                    <a:pt x="377354" y="224790"/>
                  </a:lnTo>
                  <a:lnTo>
                    <a:pt x="365614" y="194310"/>
                  </a:lnTo>
                  <a:lnTo>
                    <a:pt x="345607" y="166370"/>
                  </a:lnTo>
                  <a:lnTo>
                    <a:pt x="359552" y="123190"/>
                  </a:lnTo>
                  <a:lnTo>
                    <a:pt x="339511" y="116840"/>
                  </a:lnTo>
                  <a:lnTo>
                    <a:pt x="340768" y="113030"/>
                  </a:lnTo>
                  <a:lnTo>
                    <a:pt x="326798" y="113030"/>
                  </a:lnTo>
                  <a:lnTo>
                    <a:pt x="300692" y="104140"/>
                  </a:lnTo>
                  <a:close/>
                </a:path>
                <a:path w="381000" h="377189" extrusionOk="0">
                  <a:moveTo>
                    <a:pt x="182323" y="71120"/>
                  </a:moveTo>
                  <a:lnTo>
                    <a:pt x="64416" y="71120"/>
                  </a:lnTo>
                  <a:lnTo>
                    <a:pt x="64416" y="116840"/>
                  </a:lnTo>
                  <a:lnTo>
                    <a:pt x="26494" y="148590"/>
                  </a:lnTo>
                  <a:lnTo>
                    <a:pt x="4490" y="190500"/>
                  </a:lnTo>
                  <a:lnTo>
                    <a:pt x="0" y="238760"/>
                  </a:lnTo>
                  <a:lnTo>
                    <a:pt x="14620" y="285750"/>
                  </a:lnTo>
                  <a:lnTo>
                    <a:pt x="43099" y="321310"/>
                  </a:lnTo>
                  <a:lnTo>
                    <a:pt x="80979" y="342900"/>
                  </a:lnTo>
                  <a:lnTo>
                    <a:pt x="124185" y="350520"/>
                  </a:lnTo>
                  <a:lnTo>
                    <a:pt x="168645" y="342900"/>
                  </a:lnTo>
                  <a:lnTo>
                    <a:pt x="191204" y="342900"/>
                  </a:lnTo>
                  <a:lnTo>
                    <a:pt x="185619" y="339090"/>
                  </a:lnTo>
                  <a:lnTo>
                    <a:pt x="184172" y="337820"/>
                  </a:lnTo>
                  <a:lnTo>
                    <a:pt x="123408" y="337820"/>
                  </a:lnTo>
                  <a:lnTo>
                    <a:pt x="80179" y="328930"/>
                  </a:lnTo>
                  <a:lnTo>
                    <a:pt x="44884" y="304800"/>
                  </a:lnTo>
                  <a:lnTo>
                    <a:pt x="21095" y="269240"/>
                  </a:lnTo>
                  <a:lnTo>
                    <a:pt x="12385" y="226060"/>
                  </a:lnTo>
                  <a:lnTo>
                    <a:pt x="16730" y="195580"/>
                  </a:lnTo>
                  <a:lnTo>
                    <a:pt x="29120" y="167640"/>
                  </a:lnTo>
                  <a:lnTo>
                    <a:pt x="48611" y="144780"/>
                  </a:lnTo>
                  <a:lnTo>
                    <a:pt x="74259" y="127000"/>
                  </a:lnTo>
                  <a:lnTo>
                    <a:pt x="78082" y="124460"/>
                  </a:lnTo>
                  <a:lnTo>
                    <a:pt x="78082" y="85090"/>
                  </a:lnTo>
                  <a:lnTo>
                    <a:pt x="182323" y="85090"/>
                  </a:lnTo>
                  <a:lnTo>
                    <a:pt x="182323" y="71120"/>
                  </a:lnTo>
                  <a:close/>
                </a:path>
                <a:path w="381000" h="377189" extrusionOk="0">
                  <a:moveTo>
                    <a:pt x="159736" y="308610"/>
                  </a:moveTo>
                  <a:lnTo>
                    <a:pt x="143093" y="308610"/>
                  </a:lnTo>
                  <a:lnTo>
                    <a:pt x="143766" y="309880"/>
                  </a:lnTo>
                  <a:lnTo>
                    <a:pt x="144045" y="309880"/>
                  </a:lnTo>
                  <a:lnTo>
                    <a:pt x="145468" y="313690"/>
                  </a:lnTo>
                  <a:lnTo>
                    <a:pt x="148770" y="318770"/>
                  </a:lnTo>
                  <a:lnTo>
                    <a:pt x="149862" y="321310"/>
                  </a:lnTo>
                  <a:lnTo>
                    <a:pt x="152808" y="325120"/>
                  </a:lnTo>
                  <a:lnTo>
                    <a:pt x="155336" y="328930"/>
                  </a:lnTo>
                  <a:lnTo>
                    <a:pt x="158054" y="332740"/>
                  </a:lnTo>
                  <a:lnTo>
                    <a:pt x="149567" y="335280"/>
                  </a:lnTo>
                  <a:lnTo>
                    <a:pt x="132202" y="337820"/>
                  </a:lnTo>
                  <a:lnTo>
                    <a:pt x="184172" y="337820"/>
                  </a:lnTo>
                  <a:lnTo>
                    <a:pt x="175491" y="330200"/>
                  </a:lnTo>
                  <a:lnTo>
                    <a:pt x="173027" y="327660"/>
                  </a:lnTo>
                  <a:lnTo>
                    <a:pt x="170690" y="323850"/>
                  </a:lnTo>
                  <a:lnTo>
                    <a:pt x="168645" y="321310"/>
                  </a:lnTo>
                  <a:lnTo>
                    <a:pt x="164338" y="316230"/>
                  </a:lnTo>
                  <a:lnTo>
                    <a:pt x="160433" y="309880"/>
                  </a:lnTo>
                  <a:lnTo>
                    <a:pt x="159736" y="308610"/>
                  </a:lnTo>
                  <a:close/>
                </a:path>
                <a:path w="381000" h="377189" extrusionOk="0">
                  <a:moveTo>
                    <a:pt x="194909" y="288290"/>
                  </a:moveTo>
                  <a:lnTo>
                    <a:pt x="180342" y="288290"/>
                  </a:lnTo>
                  <a:lnTo>
                    <a:pt x="184388" y="295910"/>
                  </a:lnTo>
                  <a:lnTo>
                    <a:pt x="211292" y="323850"/>
                  </a:lnTo>
                  <a:lnTo>
                    <a:pt x="263175" y="336550"/>
                  </a:lnTo>
                  <a:lnTo>
                    <a:pt x="294001" y="327660"/>
                  </a:lnTo>
                  <a:lnTo>
                    <a:pt x="300735" y="322580"/>
                  </a:lnTo>
                  <a:lnTo>
                    <a:pt x="261912" y="322580"/>
                  </a:lnTo>
                  <a:lnTo>
                    <a:pt x="234215" y="320040"/>
                  </a:lnTo>
                  <a:lnTo>
                    <a:pt x="227484" y="317500"/>
                  </a:lnTo>
                  <a:lnTo>
                    <a:pt x="221109" y="314960"/>
                  </a:lnTo>
                  <a:lnTo>
                    <a:pt x="215343" y="309880"/>
                  </a:lnTo>
                  <a:lnTo>
                    <a:pt x="221777" y="300990"/>
                  </a:lnTo>
                  <a:lnTo>
                    <a:pt x="204942" y="300990"/>
                  </a:lnTo>
                  <a:lnTo>
                    <a:pt x="203507" y="299720"/>
                  </a:lnTo>
                  <a:lnTo>
                    <a:pt x="200332" y="295910"/>
                  </a:lnTo>
                  <a:lnTo>
                    <a:pt x="198973" y="294640"/>
                  </a:lnTo>
                  <a:lnTo>
                    <a:pt x="197703" y="293370"/>
                  </a:lnTo>
                  <a:lnTo>
                    <a:pt x="196471" y="290830"/>
                  </a:lnTo>
                  <a:lnTo>
                    <a:pt x="194909" y="288290"/>
                  </a:lnTo>
                  <a:close/>
                </a:path>
                <a:path w="381000" h="377189" extrusionOk="0">
                  <a:moveTo>
                    <a:pt x="299942" y="182880"/>
                  </a:moveTo>
                  <a:lnTo>
                    <a:pt x="259122" y="182880"/>
                  </a:lnTo>
                  <a:lnTo>
                    <a:pt x="268281" y="184150"/>
                  </a:lnTo>
                  <a:lnTo>
                    <a:pt x="277256" y="186690"/>
                  </a:lnTo>
                  <a:lnTo>
                    <a:pt x="301508" y="200660"/>
                  </a:lnTo>
                  <a:lnTo>
                    <a:pt x="318110" y="220980"/>
                  </a:lnTo>
                  <a:lnTo>
                    <a:pt x="325614" y="246380"/>
                  </a:lnTo>
                  <a:lnTo>
                    <a:pt x="322569" y="274320"/>
                  </a:lnTo>
                  <a:lnTo>
                    <a:pt x="308932" y="298450"/>
                  </a:lnTo>
                  <a:lnTo>
                    <a:pt x="287765" y="314960"/>
                  </a:lnTo>
                  <a:lnTo>
                    <a:pt x="261912" y="322580"/>
                  </a:lnTo>
                  <a:lnTo>
                    <a:pt x="300735" y="322580"/>
                  </a:lnTo>
                  <a:lnTo>
                    <a:pt x="319254" y="308610"/>
                  </a:lnTo>
                  <a:lnTo>
                    <a:pt x="335549" y="279400"/>
                  </a:lnTo>
                  <a:lnTo>
                    <a:pt x="339072" y="262890"/>
                  </a:lnTo>
                  <a:lnTo>
                    <a:pt x="339344" y="246380"/>
                  </a:lnTo>
                  <a:lnTo>
                    <a:pt x="336404" y="229870"/>
                  </a:lnTo>
                  <a:lnTo>
                    <a:pt x="330291" y="214630"/>
                  </a:lnTo>
                  <a:lnTo>
                    <a:pt x="313296" y="191770"/>
                  </a:lnTo>
                  <a:lnTo>
                    <a:pt x="299942" y="182880"/>
                  </a:lnTo>
                  <a:close/>
                </a:path>
                <a:path w="381000" h="377189" extrusionOk="0">
                  <a:moveTo>
                    <a:pt x="110684" y="144780"/>
                  </a:moveTo>
                  <a:lnTo>
                    <a:pt x="80411" y="154940"/>
                  </a:lnTo>
                  <a:lnTo>
                    <a:pt x="55666" y="177800"/>
                  </a:lnTo>
                  <a:lnTo>
                    <a:pt x="41462" y="207010"/>
                  </a:lnTo>
                  <a:lnTo>
                    <a:pt x="39923" y="238760"/>
                  </a:lnTo>
                  <a:lnTo>
                    <a:pt x="50507" y="269240"/>
                  </a:lnTo>
                  <a:lnTo>
                    <a:pt x="72671" y="294640"/>
                  </a:lnTo>
                  <a:lnTo>
                    <a:pt x="88750" y="303530"/>
                  </a:lnTo>
                  <a:lnTo>
                    <a:pt x="106292" y="309880"/>
                  </a:lnTo>
                  <a:lnTo>
                    <a:pt x="124628" y="311150"/>
                  </a:lnTo>
                  <a:lnTo>
                    <a:pt x="143093" y="308610"/>
                  </a:lnTo>
                  <a:lnTo>
                    <a:pt x="159736" y="308610"/>
                  </a:lnTo>
                  <a:lnTo>
                    <a:pt x="156946" y="303530"/>
                  </a:lnTo>
                  <a:lnTo>
                    <a:pt x="153888" y="297180"/>
                  </a:lnTo>
                  <a:lnTo>
                    <a:pt x="153559" y="295910"/>
                  </a:lnTo>
                  <a:lnTo>
                    <a:pt x="110422" y="295910"/>
                  </a:lnTo>
                  <a:lnTo>
                    <a:pt x="85410" y="285750"/>
                  </a:lnTo>
                  <a:lnTo>
                    <a:pt x="65893" y="266700"/>
                  </a:lnTo>
                  <a:lnTo>
                    <a:pt x="54561" y="241300"/>
                  </a:lnTo>
                  <a:lnTo>
                    <a:pt x="53979" y="214630"/>
                  </a:lnTo>
                  <a:lnTo>
                    <a:pt x="63766" y="189230"/>
                  </a:lnTo>
                  <a:lnTo>
                    <a:pt x="82215" y="168910"/>
                  </a:lnTo>
                  <a:lnTo>
                    <a:pt x="107622" y="158750"/>
                  </a:lnTo>
                  <a:lnTo>
                    <a:pt x="122216" y="156210"/>
                  </a:lnTo>
                  <a:lnTo>
                    <a:pt x="164568" y="156210"/>
                  </a:lnTo>
                  <a:lnTo>
                    <a:pt x="142722" y="146050"/>
                  </a:lnTo>
                  <a:lnTo>
                    <a:pt x="110684" y="144780"/>
                  </a:lnTo>
                  <a:close/>
                </a:path>
                <a:path w="381000" h="377189" extrusionOk="0">
                  <a:moveTo>
                    <a:pt x="182323" y="85090"/>
                  </a:moveTo>
                  <a:lnTo>
                    <a:pt x="168645" y="85090"/>
                  </a:lnTo>
                  <a:lnTo>
                    <a:pt x="168645" y="124460"/>
                  </a:lnTo>
                  <a:lnTo>
                    <a:pt x="172468" y="127000"/>
                  </a:lnTo>
                  <a:lnTo>
                    <a:pt x="181055" y="132080"/>
                  </a:lnTo>
                  <a:lnTo>
                    <a:pt x="189165" y="137160"/>
                  </a:lnTo>
                  <a:lnTo>
                    <a:pt x="218877" y="170180"/>
                  </a:lnTo>
                  <a:lnTo>
                    <a:pt x="233551" y="214630"/>
                  </a:lnTo>
                  <a:lnTo>
                    <a:pt x="232617" y="245110"/>
                  </a:lnTo>
                  <a:lnTo>
                    <a:pt x="222970" y="275590"/>
                  </a:lnTo>
                  <a:lnTo>
                    <a:pt x="204942" y="300990"/>
                  </a:lnTo>
                  <a:lnTo>
                    <a:pt x="221777" y="300990"/>
                  </a:lnTo>
                  <a:lnTo>
                    <a:pt x="234645" y="283210"/>
                  </a:lnTo>
                  <a:lnTo>
                    <a:pt x="245568" y="251460"/>
                  </a:lnTo>
                  <a:lnTo>
                    <a:pt x="247735" y="218440"/>
                  </a:lnTo>
                  <a:lnTo>
                    <a:pt x="240769" y="185420"/>
                  </a:lnTo>
                  <a:lnTo>
                    <a:pt x="249908" y="182880"/>
                  </a:lnTo>
                  <a:lnTo>
                    <a:pt x="299942" y="182880"/>
                  </a:lnTo>
                  <a:lnTo>
                    <a:pt x="290403" y="176530"/>
                  </a:lnTo>
                  <a:lnTo>
                    <a:pt x="269098" y="171450"/>
                  </a:lnTo>
                  <a:lnTo>
                    <a:pt x="234889" y="171450"/>
                  </a:lnTo>
                  <a:lnTo>
                    <a:pt x="234609" y="170180"/>
                  </a:lnTo>
                  <a:lnTo>
                    <a:pt x="233174" y="167640"/>
                  </a:lnTo>
                  <a:lnTo>
                    <a:pt x="231599" y="165100"/>
                  </a:lnTo>
                  <a:lnTo>
                    <a:pt x="229288" y="161290"/>
                  </a:lnTo>
                  <a:lnTo>
                    <a:pt x="220588" y="148590"/>
                  </a:lnTo>
                  <a:lnTo>
                    <a:pt x="220588" y="147320"/>
                  </a:lnTo>
                  <a:lnTo>
                    <a:pt x="233123" y="144780"/>
                  </a:lnTo>
                  <a:lnTo>
                    <a:pt x="243842" y="142240"/>
                  </a:lnTo>
                  <a:lnTo>
                    <a:pt x="245481" y="137160"/>
                  </a:lnTo>
                  <a:lnTo>
                    <a:pt x="210263" y="137160"/>
                  </a:lnTo>
                  <a:lnTo>
                    <a:pt x="203838" y="130810"/>
                  </a:lnTo>
                  <a:lnTo>
                    <a:pt x="197022" y="125730"/>
                  </a:lnTo>
                  <a:lnTo>
                    <a:pt x="189841" y="120650"/>
                  </a:lnTo>
                  <a:lnTo>
                    <a:pt x="182323" y="116840"/>
                  </a:lnTo>
                  <a:lnTo>
                    <a:pt x="182323" y="85090"/>
                  </a:lnTo>
                  <a:close/>
                </a:path>
                <a:path w="381000" h="377189" extrusionOk="0">
                  <a:moveTo>
                    <a:pt x="164568" y="156210"/>
                  </a:moveTo>
                  <a:lnTo>
                    <a:pt x="122216" y="156210"/>
                  </a:lnTo>
                  <a:lnTo>
                    <a:pt x="136689" y="157480"/>
                  </a:lnTo>
                  <a:lnTo>
                    <a:pt x="150567" y="162560"/>
                  </a:lnTo>
                  <a:lnTo>
                    <a:pt x="163375" y="168910"/>
                  </a:lnTo>
                  <a:lnTo>
                    <a:pt x="144199" y="196850"/>
                  </a:lnTo>
                  <a:lnTo>
                    <a:pt x="133377" y="228600"/>
                  </a:lnTo>
                  <a:lnTo>
                    <a:pt x="131271" y="261620"/>
                  </a:lnTo>
                  <a:lnTo>
                    <a:pt x="138242" y="294640"/>
                  </a:lnTo>
                  <a:lnTo>
                    <a:pt x="110422" y="295910"/>
                  </a:lnTo>
                  <a:lnTo>
                    <a:pt x="153559" y="295910"/>
                  </a:lnTo>
                  <a:lnTo>
                    <a:pt x="145661" y="265430"/>
                  </a:lnTo>
                  <a:lnTo>
                    <a:pt x="146482" y="234950"/>
                  </a:lnTo>
                  <a:lnTo>
                    <a:pt x="156026" y="204470"/>
                  </a:lnTo>
                  <a:lnTo>
                    <a:pt x="173967" y="177800"/>
                  </a:lnTo>
                  <a:lnTo>
                    <a:pt x="189868" y="177800"/>
                  </a:lnTo>
                  <a:lnTo>
                    <a:pt x="189070" y="176530"/>
                  </a:lnTo>
                  <a:lnTo>
                    <a:pt x="183574" y="170180"/>
                  </a:lnTo>
                  <a:lnTo>
                    <a:pt x="177408" y="163830"/>
                  </a:lnTo>
                  <a:lnTo>
                    <a:pt x="172760" y="160020"/>
                  </a:lnTo>
                  <a:lnTo>
                    <a:pt x="164568" y="156210"/>
                  </a:lnTo>
                  <a:close/>
                </a:path>
                <a:path w="381000" h="377189" extrusionOk="0">
                  <a:moveTo>
                    <a:pt x="189868" y="177800"/>
                  </a:moveTo>
                  <a:lnTo>
                    <a:pt x="173967" y="177800"/>
                  </a:lnTo>
                  <a:lnTo>
                    <a:pt x="175402" y="179070"/>
                  </a:lnTo>
                  <a:lnTo>
                    <a:pt x="177192" y="181610"/>
                  </a:lnTo>
                  <a:lnTo>
                    <a:pt x="178653" y="182880"/>
                  </a:lnTo>
                  <a:lnTo>
                    <a:pt x="179999" y="185420"/>
                  </a:lnTo>
                  <a:lnTo>
                    <a:pt x="181218" y="186690"/>
                  </a:lnTo>
                  <a:lnTo>
                    <a:pt x="182450" y="189230"/>
                  </a:lnTo>
                  <a:lnTo>
                    <a:pt x="184025" y="191770"/>
                  </a:lnTo>
                  <a:lnTo>
                    <a:pt x="185447" y="194310"/>
                  </a:lnTo>
                  <a:lnTo>
                    <a:pt x="186692" y="196850"/>
                  </a:lnTo>
                  <a:lnTo>
                    <a:pt x="188064" y="199390"/>
                  </a:lnTo>
                  <a:lnTo>
                    <a:pt x="188610" y="200660"/>
                  </a:lnTo>
                  <a:lnTo>
                    <a:pt x="189156" y="203200"/>
                  </a:lnTo>
                  <a:lnTo>
                    <a:pt x="186146" y="207010"/>
                  </a:lnTo>
                  <a:lnTo>
                    <a:pt x="185257" y="208280"/>
                  </a:lnTo>
                  <a:lnTo>
                    <a:pt x="184444" y="209550"/>
                  </a:lnTo>
                  <a:lnTo>
                    <a:pt x="183695" y="210820"/>
                  </a:lnTo>
                  <a:lnTo>
                    <a:pt x="182260" y="213360"/>
                  </a:lnTo>
                  <a:lnTo>
                    <a:pt x="181434" y="214630"/>
                  </a:lnTo>
                  <a:lnTo>
                    <a:pt x="179936" y="218440"/>
                  </a:lnTo>
                  <a:lnTo>
                    <a:pt x="178894" y="219710"/>
                  </a:lnTo>
                  <a:lnTo>
                    <a:pt x="177891" y="222250"/>
                  </a:lnTo>
                  <a:lnTo>
                    <a:pt x="172266" y="251460"/>
                  </a:lnTo>
                  <a:lnTo>
                    <a:pt x="172710" y="261620"/>
                  </a:lnTo>
                  <a:lnTo>
                    <a:pt x="174868" y="274320"/>
                  </a:lnTo>
                  <a:lnTo>
                    <a:pt x="179644" y="289560"/>
                  </a:lnTo>
                  <a:lnTo>
                    <a:pt x="180342" y="288290"/>
                  </a:lnTo>
                  <a:lnTo>
                    <a:pt x="194909" y="288290"/>
                  </a:lnTo>
                  <a:lnTo>
                    <a:pt x="193487" y="285750"/>
                  </a:lnTo>
                  <a:lnTo>
                    <a:pt x="192229" y="283210"/>
                  </a:lnTo>
                  <a:lnTo>
                    <a:pt x="190858" y="280670"/>
                  </a:lnTo>
                  <a:lnTo>
                    <a:pt x="189765" y="276860"/>
                  </a:lnTo>
                  <a:lnTo>
                    <a:pt x="192572" y="273050"/>
                  </a:lnTo>
                  <a:lnTo>
                    <a:pt x="194553" y="270510"/>
                  </a:lnTo>
                  <a:lnTo>
                    <a:pt x="196814" y="265430"/>
                  </a:lnTo>
                  <a:lnTo>
                    <a:pt x="197360" y="265430"/>
                  </a:lnTo>
                  <a:lnTo>
                    <a:pt x="197893" y="264160"/>
                  </a:lnTo>
                  <a:lnTo>
                    <a:pt x="200281" y="257810"/>
                  </a:lnTo>
                  <a:lnTo>
                    <a:pt x="185740" y="257810"/>
                  </a:lnTo>
                  <a:lnTo>
                    <a:pt x="185740" y="248920"/>
                  </a:lnTo>
                  <a:lnTo>
                    <a:pt x="186070" y="247650"/>
                  </a:lnTo>
                  <a:lnTo>
                    <a:pt x="186070" y="242570"/>
                  </a:lnTo>
                  <a:lnTo>
                    <a:pt x="186489" y="241300"/>
                  </a:lnTo>
                  <a:lnTo>
                    <a:pt x="186844" y="240030"/>
                  </a:lnTo>
                  <a:lnTo>
                    <a:pt x="187010" y="238760"/>
                  </a:lnTo>
                  <a:lnTo>
                    <a:pt x="186844" y="238760"/>
                  </a:lnTo>
                  <a:lnTo>
                    <a:pt x="188127" y="233680"/>
                  </a:lnTo>
                  <a:lnTo>
                    <a:pt x="189753" y="228600"/>
                  </a:lnTo>
                  <a:lnTo>
                    <a:pt x="190959" y="226060"/>
                  </a:lnTo>
                  <a:lnTo>
                    <a:pt x="192356" y="223520"/>
                  </a:lnTo>
                  <a:lnTo>
                    <a:pt x="192356" y="222250"/>
                  </a:lnTo>
                  <a:lnTo>
                    <a:pt x="205950" y="222250"/>
                  </a:lnTo>
                  <a:lnTo>
                    <a:pt x="205945" y="219710"/>
                  </a:lnTo>
                  <a:lnTo>
                    <a:pt x="205031" y="213360"/>
                  </a:lnTo>
                  <a:lnTo>
                    <a:pt x="203316" y="205740"/>
                  </a:lnTo>
                  <a:lnTo>
                    <a:pt x="198916" y="191770"/>
                  </a:lnTo>
                  <a:lnTo>
                    <a:pt x="197893" y="191770"/>
                  </a:lnTo>
                  <a:lnTo>
                    <a:pt x="193857" y="184150"/>
                  </a:lnTo>
                  <a:lnTo>
                    <a:pt x="189868" y="177800"/>
                  </a:lnTo>
                  <a:close/>
                </a:path>
                <a:path w="381000" h="377189" extrusionOk="0">
                  <a:moveTo>
                    <a:pt x="205950" y="222250"/>
                  </a:moveTo>
                  <a:lnTo>
                    <a:pt x="192356" y="222250"/>
                  </a:lnTo>
                  <a:lnTo>
                    <a:pt x="192229" y="231140"/>
                  </a:lnTo>
                  <a:lnTo>
                    <a:pt x="191950" y="233680"/>
                  </a:lnTo>
                  <a:lnTo>
                    <a:pt x="191950" y="236220"/>
                  </a:lnTo>
                  <a:lnTo>
                    <a:pt x="191734" y="237490"/>
                  </a:lnTo>
                  <a:lnTo>
                    <a:pt x="191404" y="240030"/>
                  </a:lnTo>
                  <a:lnTo>
                    <a:pt x="190997" y="241300"/>
                  </a:lnTo>
                  <a:lnTo>
                    <a:pt x="190997" y="242570"/>
                  </a:lnTo>
                  <a:lnTo>
                    <a:pt x="190515" y="243840"/>
                  </a:lnTo>
                  <a:lnTo>
                    <a:pt x="189956" y="246380"/>
                  </a:lnTo>
                  <a:lnTo>
                    <a:pt x="189270" y="247650"/>
                  </a:lnTo>
                  <a:lnTo>
                    <a:pt x="187645" y="252730"/>
                  </a:lnTo>
                  <a:lnTo>
                    <a:pt x="186768" y="254000"/>
                  </a:lnTo>
                  <a:lnTo>
                    <a:pt x="185740" y="256540"/>
                  </a:lnTo>
                  <a:lnTo>
                    <a:pt x="185740" y="257810"/>
                  </a:lnTo>
                  <a:lnTo>
                    <a:pt x="200713" y="257810"/>
                  </a:lnTo>
                  <a:lnTo>
                    <a:pt x="202288" y="252730"/>
                  </a:lnTo>
                  <a:lnTo>
                    <a:pt x="203380" y="248920"/>
                  </a:lnTo>
                  <a:lnTo>
                    <a:pt x="203647" y="248920"/>
                  </a:lnTo>
                  <a:lnTo>
                    <a:pt x="204193" y="246380"/>
                  </a:lnTo>
                  <a:lnTo>
                    <a:pt x="204523" y="245110"/>
                  </a:lnTo>
                  <a:lnTo>
                    <a:pt x="204815" y="243840"/>
                  </a:lnTo>
                  <a:lnTo>
                    <a:pt x="205069" y="242570"/>
                  </a:lnTo>
                  <a:lnTo>
                    <a:pt x="205221" y="241300"/>
                  </a:lnTo>
                  <a:lnTo>
                    <a:pt x="206174" y="234950"/>
                  </a:lnTo>
                  <a:lnTo>
                    <a:pt x="205971" y="234950"/>
                  </a:lnTo>
                  <a:lnTo>
                    <a:pt x="205950" y="222250"/>
                  </a:lnTo>
                  <a:close/>
                </a:path>
                <a:path w="381000" h="377189" extrusionOk="0">
                  <a:moveTo>
                    <a:pt x="186222" y="245110"/>
                  </a:moveTo>
                  <a:lnTo>
                    <a:pt x="186070" y="246380"/>
                  </a:lnTo>
                  <a:lnTo>
                    <a:pt x="186222" y="245110"/>
                  </a:lnTo>
                  <a:close/>
                </a:path>
                <a:path w="381000" h="377189" extrusionOk="0">
                  <a:moveTo>
                    <a:pt x="187175" y="237490"/>
                  </a:moveTo>
                  <a:lnTo>
                    <a:pt x="186844" y="238760"/>
                  </a:lnTo>
                  <a:lnTo>
                    <a:pt x="187010" y="238760"/>
                  </a:lnTo>
                  <a:lnTo>
                    <a:pt x="187175" y="237490"/>
                  </a:lnTo>
                  <a:close/>
                </a:path>
                <a:path w="381000" h="377189" extrusionOk="0">
                  <a:moveTo>
                    <a:pt x="198516" y="190500"/>
                  </a:moveTo>
                  <a:lnTo>
                    <a:pt x="197893" y="191770"/>
                  </a:lnTo>
                  <a:lnTo>
                    <a:pt x="198916" y="191770"/>
                  </a:lnTo>
                  <a:lnTo>
                    <a:pt x="198516" y="190500"/>
                  </a:lnTo>
                  <a:close/>
                </a:path>
                <a:path w="381000" h="377189" extrusionOk="0">
                  <a:moveTo>
                    <a:pt x="263772" y="170180"/>
                  </a:moveTo>
                  <a:lnTo>
                    <a:pt x="235562" y="171450"/>
                  </a:lnTo>
                  <a:lnTo>
                    <a:pt x="269098" y="171450"/>
                  </a:lnTo>
                  <a:lnTo>
                    <a:pt x="263772" y="170180"/>
                  </a:lnTo>
                  <a:close/>
                </a:path>
                <a:path w="381000" h="377189" extrusionOk="0">
                  <a:moveTo>
                    <a:pt x="247119" y="86360"/>
                  </a:moveTo>
                  <a:lnTo>
                    <a:pt x="233441" y="130810"/>
                  </a:lnTo>
                  <a:lnTo>
                    <a:pt x="225516" y="132080"/>
                  </a:lnTo>
                  <a:lnTo>
                    <a:pt x="217769" y="134620"/>
                  </a:lnTo>
                  <a:lnTo>
                    <a:pt x="210263" y="137160"/>
                  </a:lnTo>
                  <a:lnTo>
                    <a:pt x="245481" y="137160"/>
                  </a:lnTo>
                  <a:lnTo>
                    <a:pt x="256136" y="104140"/>
                  </a:lnTo>
                  <a:lnTo>
                    <a:pt x="300692" y="104140"/>
                  </a:lnTo>
                  <a:lnTo>
                    <a:pt x="282044" y="97790"/>
                  </a:lnTo>
                  <a:lnTo>
                    <a:pt x="283182" y="93980"/>
                  </a:lnTo>
                  <a:lnTo>
                    <a:pt x="268505" y="93980"/>
                  </a:lnTo>
                  <a:lnTo>
                    <a:pt x="247119" y="86360"/>
                  </a:lnTo>
                  <a:close/>
                </a:path>
                <a:path w="381000" h="377189" extrusionOk="0">
                  <a:moveTo>
                    <a:pt x="341072" y="77470"/>
                  </a:moveTo>
                  <a:lnTo>
                    <a:pt x="325579" y="77470"/>
                  </a:lnTo>
                  <a:lnTo>
                    <a:pt x="331307" y="83820"/>
                  </a:lnTo>
                  <a:lnTo>
                    <a:pt x="333212" y="92710"/>
                  </a:lnTo>
                  <a:lnTo>
                    <a:pt x="330570" y="100330"/>
                  </a:lnTo>
                  <a:lnTo>
                    <a:pt x="326798" y="113030"/>
                  </a:lnTo>
                  <a:lnTo>
                    <a:pt x="340768" y="113030"/>
                  </a:lnTo>
                  <a:lnTo>
                    <a:pt x="343283" y="105410"/>
                  </a:lnTo>
                  <a:lnTo>
                    <a:pt x="345120" y="92710"/>
                  </a:lnTo>
                  <a:lnTo>
                    <a:pt x="343135" y="81280"/>
                  </a:lnTo>
                  <a:lnTo>
                    <a:pt x="341072" y="77470"/>
                  </a:lnTo>
                  <a:close/>
                </a:path>
                <a:path w="381000" h="377189" extrusionOk="0">
                  <a:moveTo>
                    <a:pt x="279984" y="27940"/>
                  </a:moveTo>
                  <a:lnTo>
                    <a:pt x="234673" y="27940"/>
                  </a:lnTo>
                  <a:lnTo>
                    <a:pt x="306783" y="50800"/>
                  </a:lnTo>
                  <a:lnTo>
                    <a:pt x="309730" y="52070"/>
                  </a:lnTo>
                  <a:lnTo>
                    <a:pt x="312181" y="53340"/>
                  </a:lnTo>
                  <a:lnTo>
                    <a:pt x="313616" y="57150"/>
                  </a:lnTo>
                  <a:lnTo>
                    <a:pt x="300297" y="57150"/>
                  </a:lnTo>
                  <a:lnTo>
                    <a:pt x="288254" y="62230"/>
                  </a:lnTo>
                  <a:lnTo>
                    <a:pt x="278554" y="69850"/>
                  </a:lnTo>
                  <a:lnTo>
                    <a:pt x="272265" y="82550"/>
                  </a:lnTo>
                  <a:lnTo>
                    <a:pt x="268505" y="93980"/>
                  </a:lnTo>
                  <a:lnTo>
                    <a:pt x="283182" y="93980"/>
                  </a:lnTo>
                  <a:lnTo>
                    <a:pt x="285460" y="86360"/>
                  </a:lnTo>
                  <a:lnTo>
                    <a:pt x="289720" y="78740"/>
                  </a:lnTo>
                  <a:lnTo>
                    <a:pt x="296311" y="73660"/>
                  </a:lnTo>
                  <a:lnTo>
                    <a:pt x="304432" y="69850"/>
                  </a:lnTo>
                  <a:lnTo>
                    <a:pt x="336182" y="69850"/>
                  </a:lnTo>
                  <a:lnTo>
                    <a:pt x="328919" y="63500"/>
                  </a:lnTo>
                  <a:lnTo>
                    <a:pt x="327739" y="54610"/>
                  </a:lnTo>
                  <a:lnTo>
                    <a:pt x="324119" y="46990"/>
                  </a:lnTo>
                  <a:lnTo>
                    <a:pt x="318422" y="41910"/>
                  </a:lnTo>
                  <a:lnTo>
                    <a:pt x="311012" y="38100"/>
                  </a:lnTo>
                  <a:lnTo>
                    <a:pt x="279984" y="27940"/>
                  </a:lnTo>
                  <a:close/>
                </a:path>
                <a:path w="381000" h="377189" extrusionOk="0">
                  <a:moveTo>
                    <a:pt x="336182" y="69850"/>
                  </a:moveTo>
                  <a:lnTo>
                    <a:pt x="304432" y="69850"/>
                  </a:lnTo>
                  <a:lnTo>
                    <a:pt x="313286" y="71120"/>
                  </a:lnTo>
                  <a:lnTo>
                    <a:pt x="313286" y="72390"/>
                  </a:lnTo>
                  <a:lnTo>
                    <a:pt x="311558" y="77470"/>
                  </a:lnTo>
                  <a:lnTo>
                    <a:pt x="306313" y="81280"/>
                  </a:lnTo>
                  <a:lnTo>
                    <a:pt x="300536" y="81280"/>
                  </a:lnTo>
                  <a:lnTo>
                    <a:pt x="299532" y="93980"/>
                  </a:lnTo>
                  <a:lnTo>
                    <a:pt x="301729" y="93980"/>
                  </a:lnTo>
                  <a:lnTo>
                    <a:pt x="309334" y="92710"/>
                  </a:lnTo>
                  <a:lnTo>
                    <a:pt x="316121" y="88900"/>
                  </a:lnTo>
                  <a:lnTo>
                    <a:pt x="321674" y="83820"/>
                  </a:lnTo>
                  <a:lnTo>
                    <a:pt x="323236" y="81280"/>
                  </a:lnTo>
                  <a:lnTo>
                    <a:pt x="306313" y="81280"/>
                  </a:lnTo>
                  <a:lnTo>
                    <a:pt x="300636" y="80010"/>
                  </a:lnTo>
                  <a:lnTo>
                    <a:pt x="324017" y="80010"/>
                  </a:lnTo>
                  <a:lnTo>
                    <a:pt x="325579" y="77470"/>
                  </a:lnTo>
                  <a:lnTo>
                    <a:pt x="341072" y="77470"/>
                  </a:lnTo>
                  <a:lnTo>
                    <a:pt x="337634" y="71120"/>
                  </a:lnTo>
                  <a:lnTo>
                    <a:pt x="336182" y="69850"/>
                  </a:lnTo>
                  <a:close/>
                </a:path>
                <a:path w="381000" h="377189" extrusionOk="0">
                  <a:moveTo>
                    <a:pt x="233441" y="12700"/>
                  </a:moveTo>
                  <a:lnTo>
                    <a:pt x="208841" y="12700"/>
                  </a:lnTo>
                  <a:lnTo>
                    <a:pt x="210657" y="13970"/>
                  </a:lnTo>
                  <a:lnTo>
                    <a:pt x="214099" y="13970"/>
                  </a:lnTo>
                  <a:lnTo>
                    <a:pt x="207787" y="17780"/>
                  </a:lnTo>
                  <a:lnTo>
                    <a:pt x="202986" y="22860"/>
                  </a:lnTo>
                  <a:lnTo>
                    <a:pt x="200840" y="30480"/>
                  </a:lnTo>
                  <a:lnTo>
                    <a:pt x="199138" y="35560"/>
                  </a:lnTo>
                  <a:lnTo>
                    <a:pt x="197932" y="45720"/>
                  </a:lnTo>
                  <a:lnTo>
                    <a:pt x="200645" y="54610"/>
                  </a:lnTo>
                  <a:lnTo>
                    <a:pt x="206741" y="63500"/>
                  </a:lnTo>
                  <a:lnTo>
                    <a:pt x="215686" y="68580"/>
                  </a:lnTo>
                  <a:lnTo>
                    <a:pt x="215889" y="68580"/>
                  </a:lnTo>
                  <a:lnTo>
                    <a:pt x="264340" y="83820"/>
                  </a:lnTo>
                  <a:lnTo>
                    <a:pt x="268505" y="69850"/>
                  </a:lnTo>
                  <a:lnTo>
                    <a:pt x="213680" y="53340"/>
                  </a:lnTo>
                  <a:lnTo>
                    <a:pt x="210124" y="45720"/>
                  </a:lnTo>
                  <a:lnTo>
                    <a:pt x="213832" y="34290"/>
                  </a:lnTo>
                  <a:lnTo>
                    <a:pt x="214962" y="30480"/>
                  </a:lnTo>
                  <a:lnTo>
                    <a:pt x="217591" y="27940"/>
                  </a:lnTo>
                  <a:lnTo>
                    <a:pt x="220995" y="26670"/>
                  </a:lnTo>
                  <a:lnTo>
                    <a:pt x="276105" y="26670"/>
                  </a:lnTo>
                  <a:lnTo>
                    <a:pt x="233441" y="12700"/>
                  </a:lnTo>
                  <a:close/>
                </a:path>
                <a:path w="381000" h="377189" extrusionOk="0">
                  <a:moveTo>
                    <a:pt x="123451" y="21590"/>
                  </a:moveTo>
                  <a:lnTo>
                    <a:pt x="88238" y="46990"/>
                  </a:lnTo>
                  <a:lnTo>
                    <a:pt x="86629" y="58420"/>
                  </a:lnTo>
                  <a:lnTo>
                    <a:pt x="86629" y="71120"/>
                  </a:lnTo>
                  <a:lnTo>
                    <a:pt x="100294" y="71120"/>
                  </a:lnTo>
                  <a:lnTo>
                    <a:pt x="100294" y="58420"/>
                  </a:lnTo>
                  <a:lnTo>
                    <a:pt x="102068" y="49530"/>
                  </a:lnTo>
                  <a:lnTo>
                    <a:pt x="107025" y="41910"/>
                  </a:lnTo>
                  <a:lnTo>
                    <a:pt x="114421" y="36830"/>
                  </a:lnTo>
                  <a:lnTo>
                    <a:pt x="123510" y="34290"/>
                  </a:lnTo>
                  <a:lnTo>
                    <a:pt x="151359" y="34290"/>
                  </a:lnTo>
                  <a:lnTo>
                    <a:pt x="149483" y="31750"/>
                  </a:lnTo>
                  <a:lnTo>
                    <a:pt x="137467" y="24130"/>
                  </a:lnTo>
                  <a:lnTo>
                    <a:pt x="123451" y="21590"/>
                  </a:lnTo>
                  <a:close/>
                </a:path>
                <a:path w="381000" h="377189" extrusionOk="0">
                  <a:moveTo>
                    <a:pt x="161000" y="57150"/>
                  </a:moveTo>
                  <a:lnTo>
                    <a:pt x="147462" y="57150"/>
                  </a:lnTo>
                  <a:lnTo>
                    <a:pt x="147462" y="71120"/>
                  </a:lnTo>
                  <a:lnTo>
                    <a:pt x="161000" y="71120"/>
                  </a:lnTo>
                  <a:lnTo>
                    <a:pt x="161000" y="57150"/>
                  </a:lnTo>
                  <a:close/>
                </a:path>
                <a:path w="381000" h="377189" extrusionOk="0">
                  <a:moveTo>
                    <a:pt x="119979" y="40640"/>
                  </a:moveTo>
                  <a:lnTo>
                    <a:pt x="111368" y="50800"/>
                  </a:lnTo>
                  <a:lnTo>
                    <a:pt x="115991" y="54610"/>
                  </a:lnTo>
                  <a:lnTo>
                    <a:pt x="121719" y="57150"/>
                  </a:lnTo>
                  <a:lnTo>
                    <a:pt x="190388" y="57150"/>
                  </a:lnTo>
                  <a:lnTo>
                    <a:pt x="190388" y="43180"/>
                  </a:lnTo>
                  <a:lnTo>
                    <a:pt x="124843" y="43180"/>
                  </a:lnTo>
                  <a:lnTo>
                    <a:pt x="122138" y="41910"/>
                  </a:lnTo>
                  <a:lnTo>
                    <a:pt x="119979" y="40640"/>
                  </a:lnTo>
                  <a:close/>
                </a:path>
                <a:path w="381000" h="377189" extrusionOk="0">
                  <a:moveTo>
                    <a:pt x="276105" y="26670"/>
                  </a:moveTo>
                  <a:lnTo>
                    <a:pt x="220995" y="26670"/>
                  </a:lnTo>
                  <a:lnTo>
                    <a:pt x="220995" y="34290"/>
                  </a:lnTo>
                  <a:lnTo>
                    <a:pt x="219915" y="36830"/>
                  </a:lnTo>
                  <a:lnTo>
                    <a:pt x="217934" y="39370"/>
                  </a:lnTo>
                  <a:lnTo>
                    <a:pt x="228183" y="48260"/>
                  </a:lnTo>
                  <a:lnTo>
                    <a:pt x="232374" y="43180"/>
                  </a:lnTo>
                  <a:lnTo>
                    <a:pt x="234673" y="36830"/>
                  </a:lnTo>
                  <a:lnTo>
                    <a:pt x="234673" y="27940"/>
                  </a:lnTo>
                  <a:lnTo>
                    <a:pt x="279984" y="27940"/>
                  </a:lnTo>
                  <a:lnTo>
                    <a:pt x="276105" y="26670"/>
                  </a:lnTo>
                  <a:close/>
                </a:path>
                <a:path w="381000" h="377189" extrusionOk="0">
                  <a:moveTo>
                    <a:pt x="151359" y="34290"/>
                  </a:moveTo>
                  <a:lnTo>
                    <a:pt x="130710" y="34290"/>
                  </a:lnTo>
                  <a:lnTo>
                    <a:pt x="137518" y="38100"/>
                  </a:lnTo>
                  <a:lnTo>
                    <a:pt x="142001" y="43180"/>
                  </a:lnTo>
                  <a:lnTo>
                    <a:pt x="157927" y="43180"/>
                  </a:lnTo>
                  <a:lnTo>
                    <a:pt x="151359" y="34290"/>
                  </a:lnTo>
                  <a:close/>
                </a:path>
                <a:path w="381000" h="377189" extrusionOk="0">
                  <a:moveTo>
                    <a:pt x="215592" y="0"/>
                  </a:moveTo>
                  <a:lnTo>
                    <a:pt x="127637" y="0"/>
                  </a:lnTo>
                  <a:lnTo>
                    <a:pt x="120481" y="1270"/>
                  </a:lnTo>
                  <a:lnTo>
                    <a:pt x="113997" y="3810"/>
                  </a:lnTo>
                  <a:lnTo>
                    <a:pt x="108542" y="7620"/>
                  </a:lnTo>
                  <a:lnTo>
                    <a:pt x="104472" y="13970"/>
                  </a:lnTo>
                  <a:lnTo>
                    <a:pt x="116702" y="20320"/>
                  </a:lnTo>
                  <a:lnTo>
                    <a:pt x="118747" y="16510"/>
                  </a:lnTo>
                  <a:lnTo>
                    <a:pt x="122989" y="12700"/>
                  </a:lnTo>
                  <a:lnTo>
                    <a:pt x="231117" y="12700"/>
                  </a:lnTo>
                  <a:lnTo>
                    <a:pt x="227031" y="7620"/>
                  </a:lnTo>
                  <a:lnTo>
                    <a:pt x="221755" y="3810"/>
                  </a:lnTo>
                  <a:lnTo>
                    <a:pt x="215592" y="0"/>
                  </a:lnTo>
                  <a:close/>
                </a:path>
              </a:pathLst>
            </a:custGeom>
            <a:solidFill>
              <a:srgbClr val="173B64"/>
            </a:solidFill>
            <a:ln w="9525">
              <a:noFill/>
              <a:round/>
              <a:headEnd/>
              <a:tailEnd/>
            </a:ln>
          </p:spPr>
          <p:txBody>
            <a:bodyPr lIns="0" tIns="0" rIns="0" bIns="0"/>
            <a:lstStyle/>
            <a:p>
              <a:endParaRPr lang="ru-RU">
                <a:latin typeface="Calibri" pitchFamily="34" charset="0"/>
              </a:endParaRPr>
            </a:p>
          </p:txBody>
        </p:sp>
      </p:grpSp>
      <p:sp>
        <p:nvSpPr>
          <p:cNvPr id="21519" name="Shape 2129"/>
          <p:cNvSpPr txBox="1">
            <a:spLocks noChangeArrowheads="1"/>
          </p:cNvSpPr>
          <p:nvPr/>
        </p:nvSpPr>
        <p:spPr bwMode="auto">
          <a:xfrm>
            <a:off x="3203575" y="1989138"/>
            <a:ext cx="830263" cy="442912"/>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800" b="1">
                <a:solidFill>
                  <a:schemeClr val="bg1"/>
                </a:solidFill>
                <a:latin typeface="Avenir"/>
                <a:ea typeface="Avenir"/>
                <a:cs typeface="Avenir"/>
                <a:sym typeface="Avenir"/>
              </a:rPr>
              <a:t>0</a:t>
            </a:r>
            <a:endParaRPr lang="ru-RU" sz="2800">
              <a:solidFill>
                <a:schemeClr val="bg1"/>
              </a:solidFill>
              <a:latin typeface="Calibri" pitchFamily="34" charset="0"/>
            </a:endParaRPr>
          </a:p>
        </p:txBody>
      </p:sp>
      <p:sp>
        <p:nvSpPr>
          <p:cNvPr id="21520" name="Shape 2130"/>
          <p:cNvSpPr txBox="1">
            <a:spLocks noChangeArrowheads="1"/>
          </p:cNvSpPr>
          <p:nvPr/>
        </p:nvSpPr>
        <p:spPr bwMode="auto">
          <a:xfrm>
            <a:off x="323850" y="3860800"/>
            <a:ext cx="2376488" cy="2146300"/>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400" b="1">
                <a:latin typeface="Avenir"/>
                <a:ea typeface="Avenir"/>
                <a:cs typeface="Avenir"/>
                <a:sym typeface="Avenir"/>
              </a:rPr>
              <a:t>ТОП - 5 АВАРІЙНО-НЕБЕЗПЕЧНИХ ДІЛЯНОК</a:t>
            </a:r>
          </a:p>
          <a:p>
            <a:pPr marL="12700">
              <a:lnSpc>
                <a:spcPct val="103000"/>
              </a:lnSpc>
              <a:buClr>
                <a:srgbClr val="152A65"/>
              </a:buClr>
              <a:buSzPts val="900"/>
              <a:buFont typeface="Avenir"/>
              <a:buAutoNum type="arabicPeriod"/>
            </a:pPr>
            <a:r>
              <a:rPr lang="uk-UA" sz="900" b="1">
                <a:latin typeface="Avenir"/>
                <a:sym typeface="Avenir"/>
              </a:rPr>
              <a:t>Перехрестя вулиць Соборної та Лесі Українки.</a:t>
            </a:r>
          </a:p>
          <a:p>
            <a:pPr marL="12700">
              <a:lnSpc>
                <a:spcPct val="103000"/>
              </a:lnSpc>
              <a:buClr>
                <a:srgbClr val="152A65"/>
              </a:buClr>
              <a:buSzPts val="900"/>
              <a:buFont typeface="Avenir"/>
              <a:buAutoNum type="arabicPeriod"/>
            </a:pPr>
            <a:r>
              <a:rPr lang="uk-UA" sz="900" b="1">
                <a:latin typeface="Avenir"/>
                <a:sym typeface="Avenir"/>
              </a:rPr>
              <a:t>Вулиця Рівненська</a:t>
            </a:r>
          </a:p>
          <a:p>
            <a:pPr marL="12700">
              <a:lnSpc>
                <a:spcPct val="103000"/>
              </a:lnSpc>
              <a:buClr>
                <a:srgbClr val="152A65"/>
              </a:buClr>
              <a:buSzPts val="900"/>
              <a:buFont typeface="Avenir"/>
              <a:buAutoNum type="arabicPeriod"/>
            </a:pPr>
            <a:r>
              <a:rPr lang="uk-UA" sz="900" b="1">
                <a:latin typeface="Avenir"/>
                <a:sym typeface="Avenir"/>
              </a:rPr>
              <a:t>Станційна дорога в напрямку ВП РАЕС</a:t>
            </a:r>
          </a:p>
          <a:p>
            <a:pPr marL="12700">
              <a:lnSpc>
                <a:spcPct val="103000"/>
              </a:lnSpc>
              <a:buClr>
                <a:srgbClr val="152A65"/>
              </a:buClr>
              <a:buSzPts val="900"/>
              <a:buFont typeface="Avenir"/>
              <a:buAutoNum type="arabicPeriod"/>
            </a:pPr>
            <a:r>
              <a:rPr lang="uk-UA" sz="900" b="1">
                <a:latin typeface="Avenir"/>
                <a:sym typeface="Avenir"/>
              </a:rPr>
              <a:t>Проспект Шевченка поблизу магазину “Парк-24”</a:t>
            </a:r>
          </a:p>
          <a:p>
            <a:pPr marL="12700">
              <a:lnSpc>
                <a:spcPct val="103000"/>
              </a:lnSpc>
              <a:buClr>
                <a:srgbClr val="152A65"/>
              </a:buClr>
              <a:buSzPts val="900"/>
              <a:buFont typeface="Avenir"/>
              <a:buAutoNum type="arabicPeriod"/>
            </a:pPr>
            <a:r>
              <a:rPr lang="uk-UA" sz="900" b="1">
                <a:latin typeface="Avenir"/>
                <a:sym typeface="Avenir"/>
              </a:rPr>
              <a:t>Пішохідний перехід по вулиці Енергетиків поблизу ринку</a:t>
            </a:r>
          </a:p>
          <a:p>
            <a:pPr marL="12700">
              <a:lnSpc>
                <a:spcPct val="103000"/>
              </a:lnSpc>
              <a:buClr>
                <a:srgbClr val="152A65"/>
              </a:buClr>
              <a:buSzPts val="900"/>
              <a:buFont typeface="Avenir"/>
              <a:buAutoNum type="arabicPeriod"/>
            </a:pPr>
            <a:endParaRPr lang="uk-UA" sz="900" b="1">
              <a:latin typeface="Avenir"/>
              <a:sym typeface="Avenir"/>
            </a:endParaRPr>
          </a:p>
          <a:p>
            <a:pPr marL="12700">
              <a:lnSpc>
                <a:spcPct val="103000"/>
              </a:lnSpc>
              <a:buClr>
                <a:srgbClr val="152A65"/>
              </a:buClr>
              <a:buSzPts val="900"/>
              <a:buFont typeface="Avenir"/>
              <a:buNone/>
            </a:pPr>
            <a:endParaRPr lang="uk-UA" sz="900" b="1">
              <a:latin typeface="Avenir"/>
              <a:sym typeface="Avenir"/>
            </a:endParaRPr>
          </a:p>
          <a:p>
            <a:pPr marL="12700">
              <a:lnSpc>
                <a:spcPct val="103000"/>
              </a:lnSpc>
              <a:buClr>
                <a:srgbClr val="152A65"/>
              </a:buClr>
              <a:buSzPts val="900"/>
              <a:buFont typeface="Avenir"/>
              <a:buNone/>
            </a:pPr>
            <a:endParaRPr lang="ru-RU">
              <a:latin typeface="Calibri" pitchFamily="34" charset="0"/>
            </a:endParaRPr>
          </a:p>
        </p:txBody>
      </p:sp>
      <p:grpSp>
        <p:nvGrpSpPr>
          <p:cNvPr id="21521" name="Shape 2133"/>
          <p:cNvGrpSpPr>
            <a:grpSpLocks/>
          </p:cNvGrpSpPr>
          <p:nvPr/>
        </p:nvGrpSpPr>
        <p:grpSpPr bwMode="auto">
          <a:xfrm>
            <a:off x="2374900" y="5000625"/>
            <a:ext cx="273050" cy="358775"/>
            <a:chOff x="0" y="0"/>
            <a:chExt cx="2147482581" cy="2147481412"/>
          </a:xfrm>
        </p:grpSpPr>
        <p:sp>
          <p:nvSpPr>
            <p:cNvPr id="21549" name="Shape 2134"/>
            <p:cNvSpPr>
              <a:spLocks/>
            </p:cNvSpPr>
            <p:nvPr/>
          </p:nvSpPr>
          <p:spPr bwMode="auto">
            <a:xfrm>
              <a:off x="603876243" y="539280530"/>
              <a:ext cx="157482201" cy="159072851"/>
            </a:xfrm>
            <a:custGeom>
              <a:avLst/>
              <a:gdLst>
                <a:gd name="T0" fmla="*/ 0 w 27939"/>
                <a:gd name="T1" fmla="*/ 0 h 27939"/>
                <a:gd name="T2" fmla="*/ 2147483647 w 27939"/>
                <a:gd name="T3" fmla="*/ 0 h 27939"/>
                <a:gd name="T4" fmla="*/ 2147483647 w 27939"/>
                <a:gd name="T5" fmla="*/ 2147483647 h 27939"/>
                <a:gd name="T6" fmla="*/ 0 w 27939"/>
                <a:gd name="T7" fmla="*/ 2147483647 h 27939"/>
                <a:gd name="T8" fmla="*/ 0 w 27939"/>
                <a:gd name="T9" fmla="*/ 0 h 27939"/>
                <a:gd name="T10" fmla="*/ 0 60000 65536"/>
                <a:gd name="T11" fmla="*/ 0 60000 65536"/>
                <a:gd name="T12" fmla="*/ 0 60000 65536"/>
                <a:gd name="T13" fmla="*/ 0 60000 65536"/>
                <a:gd name="T14" fmla="*/ 0 60000 65536"/>
                <a:gd name="T15" fmla="*/ 0 w 27939"/>
                <a:gd name="T16" fmla="*/ 0 h 27939"/>
                <a:gd name="T17" fmla="*/ 27939 w 27939"/>
                <a:gd name="T18" fmla="*/ 27939 h 27939"/>
              </a:gdLst>
              <a:ahLst/>
              <a:cxnLst>
                <a:cxn ang="T10">
                  <a:pos x="T0" y="T1"/>
                </a:cxn>
                <a:cxn ang="T11">
                  <a:pos x="T2" y="T3"/>
                </a:cxn>
                <a:cxn ang="T12">
                  <a:pos x="T4" y="T5"/>
                </a:cxn>
                <a:cxn ang="T13">
                  <a:pos x="T6" y="T7"/>
                </a:cxn>
                <a:cxn ang="T14">
                  <a:pos x="T8" y="T9"/>
                </a:cxn>
              </a:cxnLst>
              <a:rect l="T15" t="T16" r="T17" b="T18"/>
              <a:pathLst>
                <a:path w="27939" h="27939" extrusionOk="0">
                  <a:moveTo>
                    <a:pt x="0" y="0"/>
                  </a:moveTo>
                  <a:lnTo>
                    <a:pt x="27343" y="0"/>
                  </a:lnTo>
                  <a:lnTo>
                    <a:pt x="27343" y="27343"/>
                  </a:lnTo>
                  <a:lnTo>
                    <a:pt x="0" y="27343"/>
                  </a:lnTo>
                  <a:lnTo>
                    <a:pt x="0"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sp>
          <p:nvSpPr>
            <p:cNvPr id="21550" name="Shape 2135"/>
            <p:cNvSpPr>
              <a:spLocks/>
            </p:cNvSpPr>
            <p:nvPr/>
          </p:nvSpPr>
          <p:spPr bwMode="auto">
            <a:xfrm>
              <a:off x="1547010478" y="713856364"/>
              <a:ext cx="196852669" cy="198840981"/>
            </a:xfrm>
            <a:custGeom>
              <a:avLst/>
              <a:gdLst>
                <a:gd name="T0" fmla="*/ 2147483647 w 34925"/>
                <a:gd name="T1" fmla="*/ 0 h 34925"/>
                <a:gd name="T2" fmla="*/ 0 w 34925"/>
                <a:gd name="T3" fmla="*/ 2147483647 h 34925"/>
                <a:gd name="T4" fmla="*/ 2147483647 w 34925"/>
                <a:gd name="T5" fmla="*/ 2147483647 h 34925"/>
                <a:gd name="T6" fmla="*/ 2147483647 w 34925"/>
                <a:gd name="T7" fmla="*/ 2147483647 h 34925"/>
                <a:gd name="T8" fmla="*/ 2147483647 w 34925"/>
                <a:gd name="T9" fmla="*/ 0 h 34925"/>
                <a:gd name="T10" fmla="*/ 0 60000 65536"/>
                <a:gd name="T11" fmla="*/ 0 60000 65536"/>
                <a:gd name="T12" fmla="*/ 0 60000 65536"/>
                <a:gd name="T13" fmla="*/ 0 60000 65536"/>
                <a:gd name="T14" fmla="*/ 0 60000 65536"/>
                <a:gd name="T15" fmla="*/ 0 w 34925"/>
                <a:gd name="T16" fmla="*/ 0 h 34925"/>
                <a:gd name="T17" fmla="*/ 34925 w 34925"/>
                <a:gd name="T18" fmla="*/ 34925 h 34925"/>
              </a:gdLst>
              <a:ahLst/>
              <a:cxnLst>
                <a:cxn ang="T10">
                  <a:pos x="T0" y="T1"/>
                </a:cxn>
                <a:cxn ang="T11">
                  <a:pos x="T2" y="T3"/>
                </a:cxn>
                <a:cxn ang="T12">
                  <a:pos x="T4" y="T5"/>
                </a:cxn>
                <a:cxn ang="T13">
                  <a:pos x="T6" y="T7"/>
                </a:cxn>
                <a:cxn ang="T14">
                  <a:pos x="T8" y="T9"/>
                </a:cxn>
              </a:cxnLst>
              <a:rect l="T15" t="T16" r="T17" b="T18"/>
              <a:pathLst>
                <a:path w="34925" h="34925" extrusionOk="0">
                  <a:moveTo>
                    <a:pt x="8356" y="0"/>
                  </a:moveTo>
                  <a:lnTo>
                    <a:pt x="0" y="26022"/>
                  </a:lnTo>
                  <a:lnTo>
                    <a:pt x="26047" y="34366"/>
                  </a:lnTo>
                  <a:lnTo>
                    <a:pt x="34391" y="8331"/>
                  </a:lnTo>
                  <a:lnTo>
                    <a:pt x="8356"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sp>
          <p:nvSpPr>
            <p:cNvPr id="21551" name="Shape 2136"/>
            <p:cNvSpPr>
              <a:spLocks/>
            </p:cNvSpPr>
            <p:nvPr/>
          </p:nvSpPr>
          <p:spPr bwMode="auto">
            <a:xfrm>
              <a:off x="-667" y="-1255"/>
              <a:ext cx="2147483647" cy="2147483647"/>
            </a:xfrm>
            <a:custGeom>
              <a:avLst/>
              <a:gdLst>
                <a:gd name="T0" fmla="*/ 2147483647 w 381000"/>
                <a:gd name="T1" fmla="*/ 2147483647 h 377189"/>
                <a:gd name="T2" fmla="*/ 2147483647 w 381000"/>
                <a:gd name="T3" fmla="*/ 2147483647 h 377189"/>
                <a:gd name="T4" fmla="*/ 2147483647 w 381000"/>
                <a:gd name="T5" fmla="*/ 2147483647 h 377189"/>
                <a:gd name="T6" fmla="*/ 2147483647 w 381000"/>
                <a:gd name="T7" fmla="*/ 2147483647 h 377189"/>
                <a:gd name="T8" fmla="*/ 2147483647 w 381000"/>
                <a:gd name="T9" fmla="*/ 2147483647 h 377189"/>
                <a:gd name="T10" fmla="*/ 2147483647 w 381000"/>
                <a:gd name="T11" fmla="*/ 2147483647 h 377189"/>
                <a:gd name="T12" fmla="*/ 2147483647 w 381000"/>
                <a:gd name="T13" fmla="*/ 2147483647 h 377189"/>
                <a:gd name="T14" fmla="*/ 2147483647 w 381000"/>
                <a:gd name="T15" fmla="*/ 2147483647 h 377189"/>
                <a:gd name="T16" fmla="*/ 2147483647 w 381000"/>
                <a:gd name="T17" fmla="*/ 2147483647 h 377189"/>
                <a:gd name="T18" fmla="*/ 2147483647 w 381000"/>
                <a:gd name="T19" fmla="*/ 2147483647 h 377189"/>
                <a:gd name="T20" fmla="*/ 2147483647 w 381000"/>
                <a:gd name="T21" fmla="*/ 2147483647 h 377189"/>
                <a:gd name="T22" fmla="*/ 2147483647 w 381000"/>
                <a:gd name="T23" fmla="*/ 2147483647 h 377189"/>
                <a:gd name="T24" fmla="*/ 2147483647 w 381000"/>
                <a:gd name="T25" fmla="*/ 2147483647 h 377189"/>
                <a:gd name="T26" fmla="*/ 2147483647 w 381000"/>
                <a:gd name="T27" fmla="*/ 2147483647 h 377189"/>
                <a:gd name="T28" fmla="*/ 2147483647 w 381000"/>
                <a:gd name="T29" fmla="*/ 2147483647 h 377189"/>
                <a:gd name="T30" fmla="*/ 2147483647 w 381000"/>
                <a:gd name="T31" fmla="*/ 2147483647 h 377189"/>
                <a:gd name="T32" fmla="*/ 2147483647 w 381000"/>
                <a:gd name="T33" fmla="*/ 2147483647 h 377189"/>
                <a:gd name="T34" fmla="*/ 2147483647 w 381000"/>
                <a:gd name="T35" fmla="*/ 2147483647 h 377189"/>
                <a:gd name="T36" fmla="*/ 2147483647 w 381000"/>
                <a:gd name="T37" fmla="*/ 2147483647 h 377189"/>
                <a:gd name="T38" fmla="*/ 2147483647 w 381000"/>
                <a:gd name="T39" fmla="*/ 2147483647 h 377189"/>
                <a:gd name="T40" fmla="*/ 2147483647 w 381000"/>
                <a:gd name="T41" fmla="*/ 2147483647 h 377189"/>
                <a:gd name="T42" fmla="*/ 2147483647 w 381000"/>
                <a:gd name="T43" fmla="*/ 2147483647 h 377189"/>
                <a:gd name="T44" fmla="*/ 2147483647 w 381000"/>
                <a:gd name="T45" fmla="*/ 2147483647 h 377189"/>
                <a:gd name="T46" fmla="*/ 2147483647 w 381000"/>
                <a:gd name="T47" fmla="*/ 2147483647 h 377189"/>
                <a:gd name="T48" fmla="*/ 2147483647 w 381000"/>
                <a:gd name="T49" fmla="*/ 2147483647 h 377189"/>
                <a:gd name="T50" fmla="*/ 2147483647 w 381000"/>
                <a:gd name="T51" fmla="*/ 2147483647 h 377189"/>
                <a:gd name="T52" fmla="*/ 2147483647 w 381000"/>
                <a:gd name="T53" fmla="*/ 2147483647 h 377189"/>
                <a:gd name="T54" fmla="*/ 2147483647 w 381000"/>
                <a:gd name="T55" fmla="*/ 2147483647 h 377189"/>
                <a:gd name="T56" fmla="*/ 2147483647 w 381000"/>
                <a:gd name="T57" fmla="*/ 2147483647 h 377189"/>
                <a:gd name="T58" fmla="*/ 2147483647 w 381000"/>
                <a:gd name="T59" fmla="*/ 2147483647 h 377189"/>
                <a:gd name="T60" fmla="*/ 2147483647 w 381000"/>
                <a:gd name="T61" fmla="*/ 2147483647 h 377189"/>
                <a:gd name="T62" fmla="*/ 2147483647 w 381000"/>
                <a:gd name="T63" fmla="*/ 2147483647 h 377189"/>
                <a:gd name="T64" fmla="*/ 2147483647 w 381000"/>
                <a:gd name="T65" fmla="*/ 2147483647 h 377189"/>
                <a:gd name="T66" fmla="*/ 2147483647 w 381000"/>
                <a:gd name="T67" fmla="*/ 2147483647 h 377189"/>
                <a:gd name="T68" fmla="*/ 2147483647 w 381000"/>
                <a:gd name="T69" fmla="*/ 2147483647 h 377189"/>
                <a:gd name="T70" fmla="*/ 2147483647 w 381000"/>
                <a:gd name="T71" fmla="*/ 2147483647 h 377189"/>
                <a:gd name="T72" fmla="*/ 2147483647 w 381000"/>
                <a:gd name="T73" fmla="*/ 2147483647 h 377189"/>
                <a:gd name="T74" fmla="*/ 2147483647 w 381000"/>
                <a:gd name="T75" fmla="*/ 2147483647 h 377189"/>
                <a:gd name="T76" fmla="*/ 2147483647 w 381000"/>
                <a:gd name="T77" fmla="*/ 2147483647 h 377189"/>
                <a:gd name="T78" fmla="*/ 2147483647 w 381000"/>
                <a:gd name="T79" fmla="*/ 2147483647 h 377189"/>
                <a:gd name="T80" fmla="*/ 2147483647 w 381000"/>
                <a:gd name="T81" fmla="*/ 2147483647 h 377189"/>
                <a:gd name="T82" fmla="*/ 2147483647 w 381000"/>
                <a:gd name="T83" fmla="*/ 2147483647 h 377189"/>
                <a:gd name="T84" fmla="*/ 2147483647 w 381000"/>
                <a:gd name="T85" fmla="*/ 2147483647 h 377189"/>
                <a:gd name="T86" fmla="*/ 2147483647 w 381000"/>
                <a:gd name="T87" fmla="*/ 2147483647 h 377189"/>
                <a:gd name="T88" fmla="*/ 2147483647 w 381000"/>
                <a:gd name="T89" fmla="*/ 2147483647 h 377189"/>
                <a:gd name="T90" fmla="*/ 2147483647 w 381000"/>
                <a:gd name="T91" fmla="*/ 2147483647 h 377189"/>
                <a:gd name="T92" fmla="*/ 2147483647 w 381000"/>
                <a:gd name="T93" fmla="*/ 2147483647 h 377189"/>
                <a:gd name="T94" fmla="*/ 2147483647 w 381000"/>
                <a:gd name="T95" fmla="*/ 2147483647 h 377189"/>
                <a:gd name="T96" fmla="*/ 2147483647 w 381000"/>
                <a:gd name="T97" fmla="*/ 2147483647 h 377189"/>
                <a:gd name="T98" fmla="*/ 2147483647 w 381000"/>
                <a:gd name="T99" fmla="*/ 2147483647 h 377189"/>
                <a:gd name="T100" fmla="*/ 2147483647 w 381000"/>
                <a:gd name="T101" fmla="*/ 2147483647 h 377189"/>
                <a:gd name="T102" fmla="*/ 2147483647 w 381000"/>
                <a:gd name="T103" fmla="*/ 2147483647 h 377189"/>
                <a:gd name="T104" fmla="*/ 2147483647 w 381000"/>
                <a:gd name="T105" fmla="*/ 2147483647 h 377189"/>
                <a:gd name="T106" fmla="*/ 2147483647 w 381000"/>
                <a:gd name="T107" fmla="*/ 2147483647 h 377189"/>
                <a:gd name="T108" fmla="*/ 2147483647 w 381000"/>
                <a:gd name="T109" fmla="*/ 2147483647 h 377189"/>
                <a:gd name="T110" fmla="*/ 2147483647 w 381000"/>
                <a:gd name="T111" fmla="*/ 2147483647 h 377189"/>
                <a:gd name="T112" fmla="*/ 2147483647 w 381000"/>
                <a:gd name="T113" fmla="*/ 2147483647 h 37718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81000"/>
                <a:gd name="T172" fmla="*/ 0 h 377189"/>
                <a:gd name="T173" fmla="*/ 381000 w 381000"/>
                <a:gd name="T174" fmla="*/ 377189 h 37718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81000" h="377189" extrusionOk="0">
                  <a:moveTo>
                    <a:pt x="191204" y="342900"/>
                  </a:moveTo>
                  <a:lnTo>
                    <a:pt x="168645" y="342900"/>
                  </a:lnTo>
                  <a:lnTo>
                    <a:pt x="210235" y="369570"/>
                  </a:lnTo>
                  <a:lnTo>
                    <a:pt x="257268" y="377190"/>
                  </a:lnTo>
                  <a:lnTo>
                    <a:pt x="304064" y="368300"/>
                  </a:lnTo>
                  <a:lnTo>
                    <a:pt x="311497" y="363220"/>
                  </a:lnTo>
                  <a:lnTo>
                    <a:pt x="265510" y="363220"/>
                  </a:lnTo>
                  <a:lnTo>
                    <a:pt x="221706" y="359409"/>
                  </a:lnTo>
                  <a:lnTo>
                    <a:pt x="208863" y="354330"/>
                  </a:lnTo>
                  <a:lnTo>
                    <a:pt x="196789" y="346709"/>
                  </a:lnTo>
                  <a:lnTo>
                    <a:pt x="191204" y="342900"/>
                  </a:lnTo>
                  <a:close/>
                </a:path>
                <a:path w="381000" h="377189" extrusionOk="0">
                  <a:moveTo>
                    <a:pt x="300692" y="104139"/>
                  </a:moveTo>
                  <a:lnTo>
                    <a:pt x="256136" y="104139"/>
                  </a:lnTo>
                  <a:lnTo>
                    <a:pt x="342331" y="132079"/>
                  </a:lnTo>
                  <a:lnTo>
                    <a:pt x="330012" y="170179"/>
                  </a:lnTo>
                  <a:lnTo>
                    <a:pt x="333098" y="173990"/>
                  </a:lnTo>
                  <a:lnTo>
                    <a:pt x="352248" y="198119"/>
                  </a:lnTo>
                  <a:lnTo>
                    <a:pt x="363687" y="226059"/>
                  </a:lnTo>
                  <a:lnTo>
                    <a:pt x="366975" y="256540"/>
                  </a:lnTo>
                  <a:lnTo>
                    <a:pt x="361673" y="287020"/>
                  </a:lnTo>
                  <a:lnTo>
                    <a:pt x="361406" y="287020"/>
                  </a:lnTo>
                  <a:lnTo>
                    <a:pt x="339855" y="325120"/>
                  </a:lnTo>
                  <a:lnTo>
                    <a:pt x="306391" y="351790"/>
                  </a:lnTo>
                  <a:lnTo>
                    <a:pt x="265510" y="363220"/>
                  </a:lnTo>
                  <a:lnTo>
                    <a:pt x="311497" y="363220"/>
                  </a:lnTo>
                  <a:lnTo>
                    <a:pt x="344947" y="340359"/>
                  </a:lnTo>
                  <a:lnTo>
                    <a:pt x="369189" y="304800"/>
                  </a:lnTo>
                  <a:lnTo>
                    <a:pt x="380412" y="257809"/>
                  </a:lnTo>
                  <a:lnTo>
                    <a:pt x="377354" y="224790"/>
                  </a:lnTo>
                  <a:lnTo>
                    <a:pt x="365614" y="194309"/>
                  </a:lnTo>
                  <a:lnTo>
                    <a:pt x="345607" y="166369"/>
                  </a:lnTo>
                  <a:lnTo>
                    <a:pt x="359552" y="123189"/>
                  </a:lnTo>
                  <a:lnTo>
                    <a:pt x="339511" y="116839"/>
                  </a:lnTo>
                  <a:lnTo>
                    <a:pt x="340768" y="113029"/>
                  </a:lnTo>
                  <a:lnTo>
                    <a:pt x="326798" y="113029"/>
                  </a:lnTo>
                  <a:lnTo>
                    <a:pt x="300692" y="104139"/>
                  </a:lnTo>
                  <a:close/>
                </a:path>
                <a:path w="381000" h="377189" extrusionOk="0">
                  <a:moveTo>
                    <a:pt x="182323" y="71119"/>
                  </a:moveTo>
                  <a:lnTo>
                    <a:pt x="64416" y="71119"/>
                  </a:lnTo>
                  <a:lnTo>
                    <a:pt x="64416" y="116839"/>
                  </a:lnTo>
                  <a:lnTo>
                    <a:pt x="26494" y="148590"/>
                  </a:lnTo>
                  <a:lnTo>
                    <a:pt x="4490" y="190500"/>
                  </a:lnTo>
                  <a:lnTo>
                    <a:pt x="0" y="238759"/>
                  </a:lnTo>
                  <a:lnTo>
                    <a:pt x="14620" y="285750"/>
                  </a:lnTo>
                  <a:lnTo>
                    <a:pt x="43099" y="321309"/>
                  </a:lnTo>
                  <a:lnTo>
                    <a:pt x="80979" y="342900"/>
                  </a:lnTo>
                  <a:lnTo>
                    <a:pt x="124185" y="350520"/>
                  </a:lnTo>
                  <a:lnTo>
                    <a:pt x="168645" y="342900"/>
                  </a:lnTo>
                  <a:lnTo>
                    <a:pt x="191204" y="342900"/>
                  </a:lnTo>
                  <a:lnTo>
                    <a:pt x="185619" y="339090"/>
                  </a:lnTo>
                  <a:lnTo>
                    <a:pt x="184172" y="337820"/>
                  </a:lnTo>
                  <a:lnTo>
                    <a:pt x="123408" y="337820"/>
                  </a:lnTo>
                  <a:lnTo>
                    <a:pt x="80179" y="328930"/>
                  </a:lnTo>
                  <a:lnTo>
                    <a:pt x="44884" y="304800"/>
                  </a:lnTo>
                  <a:lnTo>
                    <a:pt x="21095" y="269240"/>
                  </a:lnTo>
                  <a:lnTo>
                    <a:pt x="12385" y="226059"/>
                  </a:lnTo>
                  <a:lnTo>
                    <a:pt x="16730" y="195579"/>
                  </a:lnTo>
                  <a:lnTo>
                    <a:pt x="29120" y="167640"/>
                  </a:lnTo>
                  <a:lnTo>
                    <a:pt x="48611" y="144779"/>
                  </a:lnTo>
                  <a:lnTo>
                    <a:pt x="74259" y="127000"/>
                  </a:lnTo>
                  <a:lnTo>
                    <a:pt x="78082" y="124460"/>
                  </a:lnTo>
                  <a:lnTo>
                    <a:pt x="78082" y="85089"/>
                  </a:lnTo>
                  <a:lnTo>
                    <a:pt x="182323" y="85089"/>
                  </a:lnTo>
                  <a:lnTo>
                    <a:pt x="182323" y="71119"/>
                  </a:lnTo>
                  <a:close/>
                </a:path>
                <a:path w="381000" h="377189" extrusionOk="0">
                  <a:moveTo>
                    <a:pt x="159736" y="308609"/>
                  </a:moveTo>
                  <a:lnTo>
                    <a:pt x="143093" y="308609"/>
                  </a:lnTo>
                  <a:lnTo>
                    <a:pt x="143766" y="309880"/>
                  </a:lnTo>
                  <a:lnTo>
                    <a:pt x="144045" y="309880"/>
                  </a:lnTo>
                  <a:lnTo>
                    <a:pt x="145468" y="313690"/>
                  </a:lnTo>
                  <a:lnTo>
                    <a:pt x="148770" y="318770"/>
                  </a:lnTo>
                  <a:lnTo>
                    <a:pt x="149862" y="321309"/>
                  </a:lnTo>
                  <a:lnTo>
                    <a:pt x="152808" y="325120"/>
                  </a:lnTo>
                  <a:lnTo>
                    <a:pt x="155336" y="328930"/>
                  </a:lnTo>
                  <a:lnTo>
                    <a:pt x="158054" y="332740"/>
                  </a:lnTo>
                  <a:lnTo>
                    <a:pt x="149567" y="335280"/>
                  </a:lnTo>
                  <a:lnTo>
                    <a:pt x="132202" y="337820"/>
                  </a:lnTo>
                  <a:lnTo>
                    <a:pt x="184172" y="337820"/>
                  </a:lnTo>
                  <a:lnTo>
                    <a:pt x="175491" y="330200"/>
                  </a:lnTo>
                  <a:lnTo>
                    <a:pt x="173027" y="327659"/>
                  </a:lnTo>
                  <a:lnTo>
                    <a:pt x="170690" y="323850"/>
                  </a:lnTo>
                  <a:lnTo>
                    <a:pt x="168645" y="321309"/>
                  </a:lnTo>
                  <a:lnTo>
                    <a:pt x="164338" y="316230"/>
                  </a:lnTo>
                  <a:lnTo>
                    <a:pt x="160433" y="309880"/>
                  </a:lnTo>
                  <a:lnTo>
                    <a:pt x="159736" y="308609"/>
                  </a:lnTo>
                  <a:close/>
                </a:path>
                <a:path w="381000" h="377189" extrusionOk="0">
                  <a:moveTo>
                    <a:pt x="194909" y="288290"/>
                  </a:moveTo>
                  <a:lnTo>
                    <a:pt x="180342" y="288290"/>
                  </a:lnTo>
                  <a:lnTo>
                    <a:pt x="184388" y="295909"/>
                  </a:lnTo>
                  <a:lnTo>
                    <a:pt x="211292" y="323850"/>
                  </a:lnTo>
                  <a:lnTo>
                    <a:pt x="263175" y="336550"/>
                  </a:lnTo>
                  <a:lnTo>
                    <a:pt x="294001" y="327659"/>
                  </a:lnTo>
                  <a:lnTo>
                    <a:pt x="300735" y="322580"/>
                  </a:lnTo>
                  <a:lnTo>
                    <a:pt x="261912" y="322580"/>
                  </a:lnTo>
                  <a:lnTo>
                    <a:pt x="234215" y="320040"/>
                  </a:lnTo>
                  <a:lnTo>
                    <a:pt x="227484" y="317500"/>
                  </a:lnTo>
                  <a:lnTo>
                    <a:pt x="221109" y="314959"/>
                  </a:lnTo>
                  <a:lnTo>
                    <a:pt x="215343" y="309880"/>
                  </a:lnTo>
                  <a:lnTo>
                    <a:pt x="221777" y="300990"/>
                  </a:lnTo>
                  <a:lnTo>
                    <a:pt x="204942" y="300990"/>
                  </a:lnTo>
                  <a:lnTo>
                    <a:pt x="203507" y="299720"/>
                  </a:lnTo>
                  <a:lnTo>
                    <a:pt x="200332" y="295909"/>
                  </a:lnTo>
                  <a:lnTo>
                    <a:pt x="198973" y="294640"/>
                  </a:lnTo>
                  <a:lnTo>
                    <a:pt x="197703" y="293370"/>
                  </a:lnTo>
                  <a:lnTo>
                    <a:pt x="196471" y="290830"/>
                  </a:lnTo>
                  <a:lnTo>
                    <a:pt x="194909" y="288290"/>
                  </a:lnTo>
                  <a:close/>
                </a:path>
                <a:path w="381000" h="377189" extrusionOk="0">
                  <a:moveTo>
                    <a:pt x="299942" y="182879"/>
                  </a:moveTo>
                  <a:lnTo>
                    <a:pt x="259122" y="182879"/>
                  </a:lnTo>
                  <a:lnTo>
                    <a:pt x="268281" y="184150"/>
                  </a:lnTo>
                  <a:lnTo>
                    <a:pt x="277256" y="186690"/>
                  </a:lnTo>
                  <a:lnTo>
                    <a:pt x="301508" y="200659"/>
                  </a:lnTo>
                  <a:lnTo>
                    <a:pt x="318110" y="220979"/>
                  </a:lnTo>
                  <a:lnTo>
                    <a:pt x="325614" y="246379"/>
                  </a:lnTo>
                  <a:lnTo>
                    <a:pt x="322569" y="274320"/>
                  </a:lnTo>
                  <a:lnTo>
                    <a:pt x="308932" y="298450"/>
                  </a:lnTo>
                  <a:lnTo>
                    <a:pt x="287765" y="314959"/>
                  </a:lnTo>
                  <a:lnTo>
                    <a:pt x="261912" y="322580"/>
                  </a:lnTo>
                  <a:lnTo>
                    <a:pt x="300735" y="322580"/>
                  </a:lnTo>
                  <a:lnTo>
                    <a:pt x="319254" y="308609"/>
                  </a:lnTo>
                  <a:lnTo>
                    <a:pt x="335549" y="279400"/>
                  </a:lnTo>
                  <a:lnTo>
                    <a:pt x="339072" y="262890"/>
                  </a:lnTo>
                  <a:lnTo>
                    <a:pt x="339344" y="246379"/>
                  </a:lnTo>
                  <a:lnTo>
                    <a:pt x="336404" y="229869"/>
                  </a:lnTo>
                  <a:lnTo>
                    <a:pt x="330291" y="214629"/>
                  </a:lnTo>
                  <a:lnTo>
                    <a:pt x="313296" y="191769"/>
                  </a:lnTo>
                  <a:lnTo>
                    <a:pt x="299942" y="182879"/>
                  </a:lnTo>
                  <a:close/>
                </a:path>
                <a:path w="381000" h="377189" extrusionOk="0">
                  <a:moveTo>
                    <a:pt x="110684" y="144779"/>
                  </a:moveTo>
                  <a:lnTo>
                    <a:pt x="80411" y="154940"/>
                  </a:lnTo>
                  <a:lnTo>
                    <a:pt x="55666" y="177800"/>
                  </a:lnTo>
                  <a:lnTo>
                    <a:pt x="41462" y="207009"/>
                  </a:lnTo>
                  <a:lnTo>
                    <a:pt x="39923" y="238759"/>
                  </a:lnTo>
                  <a:lnTo>
                    <a:pt x="50507" y="269240"/>
                  </a:lnTo>
                  <a:lnTo>
                    <a:pt x="72671" y="294640"/>
                  </a:lnTo>
                  <a:lnTo>
                    <a:pt x="88750" y="303530"/>
                  </a:lnTo>
                  <a:lnTo>
                    <a:pt x="106292" y="309880"/>
                  </a:lnTo>
                  <a:lnTo>
                    <a:pt x="124628" y="311150"/>
                  </a:lnTo>
                  <a:lnTo>
                    <a:pt x="143093" y="308609"/>
                  </a:lnTo>
                  <a:lnTo>
                    <a:pt x="159736" y="308609"/>
                  </a:lnTo>
                  <a:lnTo>
                    <a:pt x="156946" y="303530"/>
                  </a:lnTo>
                  <a:lnTo>
                    <a:pt x="153888" y="297180"/>
                  </a:lnTo>
                  <a:lnTo>
                    <a:pt x="153559" y="295909"/>
                  </a:lnTo>
                  <a:lnTo>
                    <a:pt x="110422" y="295909"/>
                  </a:lnTo>
                  <a:lnTo>
                    <a:pt x="85410" y="285750"/>
                  </a:lnTo>
                  <a:lnTo>
                    <a:pt x="65893" y="266700"/>
                  </a:lnTo>
                  <a:lnTo>
                    <a:pt x="54561" y="241300"/>
                  </a:lnTo>
                  <a:lnTo>
                    <a:pt x="53979" y="214629"/>
                  </a:lnTo>
                  <a:lnTo>
                    <a:pt x="63766" y="189229"/>
                  </a:lnTo>
                  <a:lnTo>
                    <a:pt x="82215" y="168910"/>
                  </a:lnTo>
                  <a:lnTo>
                    <a:pt x="107622" y="158750"/>
                  </a:lnTo>
                  <a:lnTo>
                    <a:pt x="122216" y="156210"/>
                  </a:lnTo>
                  <a:lnTo>
                    <a:pt x="164568" y="156210"/>
                  </a:lnTo>
                  <a:lnTo>
                    <a:pt x="142722" y="146050"/>
                  </a:lnTo>
                  <a:lnTo>
                    <a:pt x="110684" y="144779"/>
                  </a:lnTo>
                  <a:close/>
                </a:path>
                <a:path w="381000" h="377189" extrusionOk="0">
                  <a:moveTo>
                    <a:pt x="182323" y="85089"/>
                  </a:moveTo>
                  <a:lnTo>
                    <a:pt x="168645" y="85089"/>
                  </a:lnTo>
                  <a:lnTo>
                    <a:pt x="168645" y="124460"/>
                  </a:lnTo>
                  <a:lnTo>
                    <a:pt x="172468" y="127000"/>
                  </a:lnTo>
                  <a:lnTo>
                    <a:pt x="181055" y="132079"/>
                  </a:lnTo>
                  <a:lnTo>
                    <a:pt x="189165" y="137160"/>
                  </a:lnTo>
                  <a:lnTo>
                    <a:pt x="218877" y="170179"/>
                  </a:lnTo>
                  <a:lnTo>
                    <a:pt x="233551" y="214629"/>
                  </a:lnTo>
                  <a:lnTo>
                    <a:pt x="232617" y="245109"/>
                  </a:lnTo>
                  <a:lnTo>
                    <a:pt x="222970" y="275590"/>
                  </a:lnTo>
                  <a:lnTo>
                    <a:pt x="204942" y="300990"/>
                  </a:lnTo>
                  <a:lnTo>
                    <a:pt x="221777" y="300990"/>
                  </a:lnTo>
                  <a:lnTo>
                    <a:pt x="234645" y="283209"/>
                  </a:lnTo>
                  <a:lnTo>
                    <a:pt x="245568" y="251459"/>
                  </a:lnTo>
                  <a:lnTo>
                    <a:pt x="247735" y="218440"/>
                  </a:lnTo>
                  <a:lnTo>
                    <a:pt x="240769" y="185419"/>
                  </a:lnTo>
                  <a:lnTo>
                    <a:pt x="249908" y="182879"/>
                  </a:lnTo>
                  <a:lnTo>
                    <a:pt x="299942" y="182879"/>
                  </a:lnTo>
                  <a:lnTo>
                    <a:pt x="290403" y="176529"/>
                  </a:lnTo>
                  <a:lnTo>
                    <a:pt x="269098" y="171450"/>
                  </a:lnTo>
                  <a:lnTo>
                    <a:pt x="234889" y="171450"/>
                  </a:lnTo>
                  <a:lnTo>
                    <a:pt x="234609" y="170179"/>
                  </a:lnTo>
                  <a:lnTo>
                    <a:pt x="233174" y="167640"/>
                  </a:lnTo>
                  <a:lnTo>
                    <a:pt x="231599" y="165100"/>
                  </a:lnTo>
                  <a:lnTo>
                    <a:pt x="229288" y="161290"/>
                  </a:lnTo>
                  <a:lnTo>
                    <a:pt x="220588" y="148590"/>
                  </a:lnTo>
                  <a:lnTo>
                    <a:pt x="220588" y="147319"/>
                  </a:lnTo>
                  <a:lnTo>
                    <a:pt x="233123" y="144779"/>
                  </a:lnTo>
                  <a:lnTo>
                    <a:pt x="243842" y="142240"/>
                  </a:lnTo>
                  <a:lnTo>
                    <a:pt x="245481" y="137160"/>
                  </a:lnTo>
                  <a:lnTo>
                    <a:pt x="210263" y="137160"/>
                  </a:lnTo>
                  <a:lnTo>
                    <a:pt x="203838" y="130810"/>
                  </a:lnTo>
                  <a:lnTo>
                    <a:pt x="197022" y="125729"/>
                  </a:lnTo>
                  <a:lnTo>
                    <a:pt x="189841" y="120650"/>
                  </a:lnTo>
                  <a:lnTo>
                    <a:pt x="182323" y="116839"/>
                  </a:lnTo>
                  <a:lnTo>
                    <a:pt x="182323" y="85089"/>
                  </a:lnTo>
                  <a:close/>
                </a:path>
                <a:path w="381000" h="377189" extrusionOk="0">
                  <a:moveTo>
                    <a:pt x="164568" y="156210"/>
                  </a:moveTo>
                  <a:lnTo>
                    <a:pt x="122216" y="156210"/>
                  </a:lnTo>
                  <a:lnTo>
                    <a:pt x="136689" y="157479"/>
                  </a:lnTo>
                  <a:lnTo>
                    <a:pt x="150567" y="162560"/>
                  </a:lnTo>
                  <a:lnTo>
                    <a:pt x="163375" y="168910"/>
                  </a:lnTo>
                  <a:lnTo>
                    <a:pt x="144199" y="196850"/>
                  </a:lnTo>
                  <a:lnTo>
                    <a:pt x="133377" y="228600"/>
                  </a:lnTo>
                  <a:lnTo>
                    <a:pt x="131271" y="261619"/>
                  </a:lnTo>
                  <a:lnTo>
                    <a:pt x="138242" y="294640"/>
                  </a:lnTo>
                  <a:lnTo>
                    <a:pt x="110422" y="295909"/>
                  </a:lnTo>
                  <a:lnTo>
                    <a:pt x="153559" y="295909"/>
                  </a:lnTo>
                  <a:lnTo>
                    <a:pt x="145661" y="265430"/>
                  </a:lnTo>
                  <a:lnTo>
                    <a:pt x="146482" y="234950"/>
                  </a:lnTo>
                  <a:lnTo>
                    <a:pt x="156026" y="204469"/>
                  </a:lnTo>
                  <a:lnTo>
                    <a:pt x="173967" y="177800"/>
                  </a:lnTo>
                  <a:lnTo>
                    <a:pt x="189868" y="177800"/>
                  </a:lnTo>
                  <a:lnTo>
                    <a:pt x="189070" y="176529"/>
                  </a:lnTo>
                  <a:lnTo>
                    <a:pt x="183574" y="170179"/>
                  </a:lnTo>
                  <a:lnTo>
                    <a:pt x="177408" y="163829"/>
                  </a:lnTo>
                  <a:lnTo>
                    <a:pt x="172760" y="160019"/>
                  </a:lnTo>
                  <a:lnTo>
                    <a:pt x="164568" y="156210"/>
                  </a:lnTo>
                  <a:close/>
                </a:path>
                <a:path w="381000" h="377189" extrusionOk="0">
                  <a:moveTo>
                    <a:pt x="189868" y="177800"/>
                  </a:moveTo>
                  <a:lnTo>
                    <a:pt x="173967" y="177800"/>
                  </a:lnTo>
                  <a:lnTo>
                    <a:pt x="175402" y="179069"/>
                  </a:lnTo>
                  <a:lnTo>
                    <a:pt x="177192" y="181609"/>
                  </a:lnTo>
                  <a:lnTo>
                    <a:pt x="178653" y="182879"/>
                  </a:lnTo>
                  <a:lnTo>
                    <a:pt x="179999" y="185419"/>
                  </a:lnTo>
                  <a:lnTo>
                    <a:pt x="181218" y="186690"/>
                  </a:lnTo>
                  <a:lnTo>
                    <a:pt x="182450" y="189229"/>
                  </a:lnTo>
                  <a:lnTo>
                    <a:pt x="184025" y="191769"/>
                  </a:lnTo>
                  <a:lnTo>
                    <a:pt x="185447" y="194309"/>
                  </a:lnTo>
                  <a:lnTo>
                    <a:pt x="186692" y="196850"/>
                  </a:lnTo>
                  <a:lnTo>
                    <a:pt x="188064" y="199390"/>
                  </a:lnTo>
                  <a:lnTo>
                    <a:pt x="188610" y="200659"/>
                  </a:lnTo>
                  <a:lnTo>
                    <a:pt x="189156" y="203200"/>
                  </a:lnTo>
                  <a:lnTo>
                    <a:pt x="186146" y="207009"/>
                  </a:lnTo>
                  <a:lnTo>
                    <a:pt x="185257" y="208279"/>
                  </a:lnTo>
                  <a:lnTo>
                    <a:pt x="184444" y="209550"/>
                  </a:lnTo>
                  <a:lnTo>
                    <a:pt x="183695" y="210819"/>
                  </a:lnTo>
                  <a:lnTo>
                    <a:pt x="182260" y="213359"/>
                  </a:lnTo>
                  <a:lnTo>
                    <a:pt x="181434" y="214629"/>
                  </a:lnTo>
                  <a:lnTo>
                    <a:pt x="179936" y="218440"/>
                  </a:lnTo>
                  <a:lnTo>
                    <a:pt x="178894" y="219709"/>
                  </a:lnTo>
                  <a:lnTo>
                    <a:pt x="177891" y="222250"/>
                  </a:lnTo>
                  <a:lnTo>
                    <a:pt x="172266" y="251459"/>
                  </a:lnTo>
                  <a:lnTo>
                    <a:pt x="172710" y="261619"/>
                  </a:lnTo>
                  <a:lnTo>
                    <a:pt x="174868" y="274320"/>
                  </a:lnTo>
                  <a:lnTo>
                    <a:pt x="179644" y="289559"/>
                  </a:lnTo>
                  <a:lnTo>
                    <a:pt x="180342" y="288290"/>
                  </a:lnTo>
                  <a:lnTo>
                    <a:pt x="194909" y="288290"/>
                  </a:lnTo>
                  <a:lnTo>
                    <a:pt x="193487" y="285750"/>
                  </a:lnTo>
                  <a:lnTo>
                    <a:pt x="192229" y="283209"/>
                  </a:lnTo>
                  <a:lnTo>
                    <a:pt x="190858" y="280670"/>
                  </a:lnTo>
                  <a:lnTo>
                    <a:pt x="189765" y="276859"/>
                  </a:lnTo>
                  <a:lnTo>
                    <a:pt x="192572" y="273050"/>
                  </a:lnTo>
                  <a:lnTo>
                    <a:pt x="194553" y="270509"/>
                  </a:lnTo>
                  <a:lnTo>
                    <a:pt x="196814" y="265430"/>
                  </a:lnTo>
                  <a:lnTo>
                    <a:pt x="197360" y="265430"/>
                  </a:lnTo>
                  <a:lnTo>
                    <a:pt x="197893" y="264159"/>
                  </a:lnTo>
                  <a:lnTo>
                    <a:pt x="200281" y="257809"/>
                  </a:lnTo>
                  <a:lnTo>
                    <a:pt x="185740" y="257809"/>
                  </a:lnTo>
                  <a:lnTo>
                    <a:pt x="185740" y="248919"/>
                  </a:lnTo>
                  <a:lnTo>
                    <a:pt x="186070" y="247650"/>
                  </a:lnTo>
                  <a:lnTo>
                    <a:pt x="186070" y="242569"/>
                  </a:lnTo>
                  <a:lnTo>
                    <a:pt x="186489" y="241300"/>
                  </a:lnTo>
                  <a:lnTo>
                    <a:pt x="186844" y="240029"/>
                  </a:lnTo>
                  <a:lnTo>
                    <a:pt x="187010" y="238759"/>
                  </a:lnTo>
                  <a:lnTo>
                    <a:pt x="186844" y="238759"/>
                  </a:lnTo>
                  <a:lnTo>
                    <a:pt x="188127" y="233679"/>
                  </a:lnTo>
                  <a:lnTo>
                    <a:pt x="189753" y="228600"/>
                  </a:lnTo>
                  <a:lnTo>
                    <a:pt x="190959" y="226059"/>
                  </a:lnTo>
                  <a:lnTo>
                    <a:pt x="192356" y="223519"/>
                  </a:lnTo>
                  <a:lnTo>
                    <a:pt x="192356" y="222250"/>
                  </a:lnTo>
                  <a:lnTo>
                    <a:pt x="205950" y="222250"/>
                  </a:lnTo>
                  <a:lnTo>
                    <a:pt x="205945" y="219709"/>
                  </a:lnTo>
                  <a:lnTo>
                    <a:pt x="205031" y="213359"/>
                  </a:lnTo>
                  <a:lnTo>
                    <a:pt x="203316" y="205740"/>
                  </a:lnTo>
                  <a:lnTo>
                    <a:pt x="198916" y="191769"/>
                  </a:lnTo>
                  <a:lnTo>
                    <a:pt x="197893" y="191769"/>
                  </a:lnTo>
                  <a:lnTo>
                    <a:pt x="193857" y="184150"/>
                  </a:lnTo>
                  <a:lnTo>
                    <a:pt x="189868" y="177800"/>
                  </a:lnTo>
                  <a:close/>
                </a:path>
                <a:path w="381000" h="377189" extrusionOk="0">
                  <a:moveTo>
                    <a:pt x="205950" y="222250"/>
                  </a:moveTo>
                  <a:lnTo>
                    <a:pt x="192356" y="222250"/>
                  </a:lnTo>
                  <a:lnTo>
                    <a:pt x="192229" y="231140"/>
                  </a:lnTo>
                  <a:lnTo>
                    <a:pt x="191950" y="233679"/>
                  </a:lnTo>
                  <a:lnTo>
                    <a:pt x="191950" y="236219"/>
                  </a:lnTo>
                  <a:lnTo>
                    <a:pt x="191734" y="237490"/>
                  </a:lnTo>
                  <a:lnTo>
                    <a:pt x="191404" y="240029"/>
                  </a:lnTo>
                  <a:lnTo>
                    <a:pt x="190997" y="241300"/>
                  </a:lnTo>
                  <a:lnTo>
                    <a:pt x="190997" y="242569"/>
                  </a:lnTo>
                  <a:lnTo>
                    <a:pt x="190515" y="243840"/>
                  </a:lnTo>
                  <a:lnTo>
                    <a:pt x="189956" y="246379"/>
                  </a:lnTo>
                  <a:lnTo>
                    <a:pt x="189270" y="247650"/>
                  </a:lnTo>
                  <a:lnTo>
                    <a:pt x="187645" y="252729"/>
                  </a:lnTo>
                  <a:lnTo>
                    <a:pt x="186768" y="254000"/>
                  </a:lnTo>
                  <a:lnTo>
                    <a:pt x="185740" y="256540"/>
                  </a:lnTo>
                  <a:lnTo>
                    <a:pt x="185740" y="257809"/>
                  </a:lnTo>
                  <a:lnTo>
                    <a:pt x="200713" y="257809"/>
                  </a:lnTo>
                  <a:lnTo>
                    <a:pt x="202288" y="252729"/>
                  </a:lnTo>
                  <a:lnTo>
                    <a:pt x="203380" y="248919"/>
                  </a:lnTo>
                  <a:lnTo>
                    <a:pt x="203647" y="248919"/>
                  </a:lnTo>
                  <a:lnTo>
                    <a:pt x="204193" y="246379"/>
                  </a:lnTo>
                  <a:lnTo>
                    <a:pt x="204523" y="245109"/>
                  </a:lnTo>
                  <a:lnTo>
                    <a:pt x="204815" y="243840"/>
                  </a:lnTo>
                  <a:lnTo>
                    <a:pt x="205069" y="242569"/>
                  </a:lnTo>
                  <a:lnTo>
                    <a:pt x="205221" y="241300"/>
                  </a:lnTo>
                  <a:lnTo>
                    <a:pt x="206174" y="234950"/>
                  </a:lnTo>
                  <a:lnTo>
                    <a:pt x="205971" y="234950"/>
                  </a:lnTo>
                  <a:lnTo>
                    <a:pt x="205950" y="222250"/>
                  </a:lnTo>
                  <a:close/>
                </a:path>
                <a:path w="381000" h="377189" extrusionOk="0">
                  <a:moveTo>
                    <a:pt x="186222" y="245109"/>
                  </a:moveTo>
                  <a:lnTo>
                    <a:pt x="186070" y="246379"/>
                  </a:lnTo>
                  <a:lnTo>
                    <a:pt x="186222" y="245109"/>
                  </a:lnTo>
                  <a:close/>
                </a:path>
                <a:path w="381000" h="377189" extrusionOk="0">
                  <a:moveTo>
                    <a:pt x="187175" y="237490"/>
                  </a:moveTo>
                  <a:lnTo>
                    <a:pt x="186844" y="238759"/>
                  </a:lnTo>
                  <a:lnTo>
                    <a:pt x="187010" y="238759"/>
                  </a:lnTo>
                  <a:lnTo>
                    <a:pt x="187175" y="237490"/>
                  </a:lnTo>
                  <a:close/>
                </a:path>
                <a:path w="381000" h="377189" extrusionOk="0">
                  <a:moveTo>
                    <a:pt x="198516" y="190500"/>
                  </a:moveTo>
                  <a:lnTo>
                    <a:pt x="197893" y="191769"/>
                  </a:lnTo>
                  <a:lnTo>
                    <a:pt x="198916" y="191769"/>
                  </a:lnTo>
                  <a:lnTo>
                    <a:pt x="198516" y="190500"/>
                  </a:lnTo>
                  <a:close/>
                </a:path>
                <a:path w="381000" h="377189" extrusionOk="0">
                  <a:moveTo>
                    <a:pt x="263772" y="170179"/>
                  </a:moveTo>
                  <a:lnTo>
                    <a:pt x="235562" y="171450"/>
                  </a:lnTo>
                  <a:lnTo>
                    <a:pt x="269098" y="171450"/>
                  </a:lnTo>
                  <a:lnTo>
                    <a:pt x="263772" y="170179"/>
                  </a:lnTo>
                  <a:close/>
                </a:path>
                <a:path w="381000" h="377189" extrusionOk="0">
                  <a:moveTo>
                    <a:pt x="247119" y="86360"/>
                  </a:moveTo>
                  <a:lnTo>
                    <a:pt x="233441" y="130810"/>
                  </a:lnTo>
                  <a:lnTo>
                    <a:pt x="225516" y="132079"/>
                  </a:lnTo>
                  <a:lnTo>
                    <a:pt x="217769" y="134619"/>
                  </a:lnTo>
                  <a:lnTo>
                    <a:pt x="210263" y="137160"/>
                  </a:lnTo>
                  <a:lnTo>
                    <a:pt x="245481" y="137160"/>
                  </a:lnTo>
                  <a:lnTo>
                    <a:pt x="256136" y="104139"/>
                  </a:lnTo>
                  <a:lnTo>
                    <a:pt x="300692" y="104139"/>
                  </a:lnTo>
                  <a:lnTo>
                    <a:pt x="282044" y="97789"/>
                  </a:lnTo>
                  <a:lnTo>
                    <a:pt x="283182" y="93979"/>
                  </a:lnTo>
                  <a:lnTo>
                    <a:pt x="268505" y="93979"/>
                  </a:lnTo>
                  <a:lnTo>
                    <a:pt x="247119" y="86360"/>
                  </a:lnTo>
                  <a:close/>
                </a:path>
                <a:path w="381000" h="377189" extrusionOk="0">
                  <a:moveTo>
                    <a:pt x="341072" y="77469"/>
                  </a:moveTo>
                  <a:lnTo>
                    <a:pt x="325579" y="77469"/>
                  </a:lnTo>
                  <a:lnTo>
                    <a:pt x="331307" y="83819"/>
                  </a:lnTo>
                  <a:lnTo>
                    <a:pt x="333212" y="92710"/>
                  </a:lnTo>
                  <a:lnTo>
                    <a:pt x="330570" y="100329"/>
                  </a:lnTo>
                  <a:lnTo>
                    <a:pt x="326798" y="113029"/>
                  </a:lnTo>
                  <a:lnTo>
                    <a:pt x="340768" y="113029"/>
                  </a:lnTo>
                  <a:lnTo>
                    <a:pt x="343283" y="105410"/>
                  </a:lnTo>
                  <a:lnTo>
                    <a:pt x="345120" y="92710"/>
                  </a:lnTo>
                  <a:lnTo>
                    <a:pt x="343135" y="81279"/>
                  </a:lnTo>
                  <a:lnTo>
                    <a:pt x="341072" y="77469"/>
                  </a:lnTo>
                  <a:close/>
                </a:path>
                <a:path w="381000" h="377189" extrusionOk="0">
                  <a:moveTo>
                    <a:pt x="279984" y="27939"/>
                  </a:moveTo>
                  <a:lnTo>
                    <a:pt x="234673" y="27939"/>
                  </a:lnTo>
                  <a:lnTo>
                    <a:pt x="306783" y="50800"/>
                  </a:lnTo>
                  <a:lnTo>
                    <a:pt x="309730" y="52069"/>
                  </a:lnTo>
                  <a:lnTo>
                    <a:pt x="312181" y="53339"/>
                  </a:lnTo>
                  <a:lnTo>
                    <a:pt x="313616" y="57150"/>
                  </a:lnTo>
                  <a:lnTo>
                    <a:pt x="300297" y="57150"/>
                  </a:lnTo>
                  <a:lnTo>
                    <a:pt x="288254" y="62229"/>
                  </a:lnTo>
                  <a:lnTo>
                    <a:pt x="278554" y="69850"/>
                  </a:lnTo>
                  <a:lnTo>
                    <a:pt x="272265" y="82550"/>
                  </a:lnTo>
                  <a:lnTo>
                    <a:pt x="268505" y="93979"/>
                  </a:lnTo>
                  <a:lnTo>
                    <a:pt x="283182" y="93979"/>
                  </a:lnTo>
                  <a:lnTo>
                    <a:pt x="285460" y="86360"/>
                  </a:lnTo>
                  <a:lnTo>
                    <a:pt x="289720" y="78739"/>
                  </a:lnTo>
                  <a:lnTo>
                    <a:pt x="296311" y="73660"/>
                  </a:lnTo>
                  <a:lnTo>
                    <a:pt x="304432" y="69850"/>
                  </a:lnTo>
                  <a:lnTo>
                    <a:pt x="336182" y="69850"/>
                  </a:lnTo>
                  <a:lnTo>
                    <a:pt x="328919" y="63500"/>
                  </a:lnTo>
                  <a:lnTo>
                    <a:pt x="327739" y="54610"/>
                  </a:lnTo>
                  <a:lnTo>
                    <a:pt x="324119" y="46989"/>
                  </a:lnTo>
                  <a:lnTo>
                    <a:pt x="318422" y="41910"/>
                  </a:lnTo>
                  <a:lnTo>
                    <a:pt x="311012" y="38100"/>
                  </a:lnTo>
                  <a:lnTo>
                    <a:pt x="279984" y="27939"/>
                  </a:lnTo>
                  <a:close/>
                </a:path>
                <a:path w="381000" h="377189" extrusionOk="0">
                  <a:moveTo>
                    <a:pt x="336182" y="69850"/>
                  </a:moveTo>
                  <a:lnTo>
                    <a:pt x="304432" y="69850"/>
                  </a:lnTo>
                  <a:lnTo>
                    <a:pt x="313286" y="71119"/>
                  </a:lnTo>
                  <a:lnTo>
                    <a:pt x="313286" y="72389"/>
                  </a:lnTo>
                  <a:lnTo>
                    <a:pt x="311558" y="77469"/>
                  </a:lnTo>
                  <a:lnTo>
                    <a:pt x="306313" y="81279"/>
                  </a:lnTo>
                  <a:lnTo>
                    <a:pt x="300536" y="81279"/>
                  </a:lnTo>
                  <a:lnTo>
                    <a:pt x="299532" y="93979"/>
                  </a:lnTo>
                  <a:lnTo>
                    <a:pt x="301729" y="93979"/>
                  </a:lnTo>
                  <a:lnTo>
                    <a:pt x="309334" y="92710"/>
                  </a:lnTo>
                  <a:lnTo>
                    <a:pt x="316121" y="88900"/>
                  </a:lnTo>
                  <a:lnTo>
                    <a:pt x="321674" y="83819"/>
                  </a:lnTo>
                  <a:lnTo>
                    <a:pt x="323236" y="81279"/>
                  </a:lnTo>
                  <a:lnTo>
                    <a:pt x="306313" y="81279"/>
                  </a:lnTo>
                  <a:lnTo>
                    <a:pt x="300636" y="80010"/>
                  </a:lnTo>
                  <a:lnTo>
                    <a:pt x="324017" y="80010"/>
                  </a:lnTo>
                  <a:lnTo>
                    <a:pt x="325579" y="77469"/>
                  </a:lnTo>
                  <a:lnTo>
                    <a:pt x="341072" y="77469"/>
                  </a:lnTo>
                  <a:lnTo>
                    <a:pt x="337634" y="71119"/>
                  </a:lnTo>
                  <a:lnTo>
                    <a:pt x="336182" y="69850"/>
                  </a:lnTo>
                  <a:close/>
                </a:path>
                <a:path w="381000" h="377189" extrusionOk="0">
                  <a:moveTo>
                    <a:pt x="233441" y="12700"/>
                  </a:moveTo>
                  <a:lnTo>
                    <a:pt x="208841" y="12700"/>
                  </a:lnTo>
                  <a:lnTo>
                    <a:pt x="210657" y="13969"/>
                  </a:lnTo>
                  <a:lnTo>
                    <a:pt x="214099" y="13969"/>
                  </a:lnTo>
                  <a:lnTo>
                    <a:pt x="207787" y="17779"/>
                  </a:lnTo>
                  <a:lnTo>
                    <a:pt x="202986" y="22860"/>
                  </a:lnTo>
                  <a:lnTo>
                    <a:pt x="200840" y="30479"/>
                  </a:lnTo>
                  <a:lnTo>
                    <a:pt x="199138" y="35560"/>
                  </a:lnTo>
                  <a:lnTo>
                    <a:pt x="197932" y="45719"/>
                  </a:lnTo>
                  <a:lnTo>
                    <a:pt x="200645" y="54610"/>
                  </a:lnTo>
                  <a:lnTo>
                    <a:pt x="206741" y="63500"/>
                  </a:lnTo>
                  <a:lnTo>
                    <a:pt x="215686" y="68579"/>
                  </a:lnTo>
                  <a:lnTo>
                    <a:pt x="215889" y="68579"/>
                  </a:lnTo>
                  <a:lnTo>
                    <a:pt x="264340" y="83819"/>
                  </a:lnTo>
                  <a:lnTo>
                    <a:pt x="268505" y="69850"/>
                  </a:lnTo>
                  <a:lnTo>
                    <a:pt x="213680" y="53339"/>
                  </a:lnTo>
                  <a:lnTo>
                    <a:pt x="210124" y="45719"/>
                  </a:lnTo>
                  <a:lnTo>
                    <a:pt x="213832" y="34289"/>
                  </a:lnTo>
                  <a:lnTo>
                    <a:pt x="214962" y="30479"/>
                  </a:lnTo>
                  <a:lnTo>
                    <a:pt x="217591" y="27939"/>
                  </a:lnTo>
                  <a:lnTo>
                    <a:pt x="220995" y="26669"/>
                  </a:lnTo>
                  <a:lnTo>
                    <a:pt x="276105" y="26669"/>
                  </a:lnTo>
                  <a:lnTo>
                    <a:pt x="233441" y="12700"/>
                  </a:lnTo>
                  <a:close/>
                </a:path>
                <a:path w="381000" h="377189" extrusionOk="0">
                  <a:moveTo>
                    <a:pt x="123451" y="21589"/>
                  </a:moveTo>
                  <a:lnTo>
                    <a:pt x="88238" y="46989"/>
                  </a:lnTo>
                  <a:lnTo>
                    <a:pt x="86629" y="58419"/>
                  </a:lnTo>
                  <a:lnTo>
                    <a:pt x="86629" y="71119"/>
                  </a:lnTo>
                  <a:lnTo>
                    <a:pt x="100294" y="71119"/>
                  </a:lnTo>
                  <a:lnTo>
                    <a:pt x="100294" y="58419"/>
                  </a:lnTo>
                  <a:lnTo>
                    <a:pt x="102068" y="49529"/>
                  </a:lnTo>
                  <a:lnTo>
                    <a:pt x="107025" y="41910"/>
                  </a:lnTo>
                  <a:lnTo>
                    <a:pt x="114421" y="36829"/>
                  </a:lnTo>
                  <a:lnTo>
                    <a:pt x="123510" y="34289"/>
                  </a:lnTo>
                  <a:lnTo>
                    <a:pt x="151359" y="34289"/>
                  </a:lnTo>
                  <a:lnTo>
                    <a:pt x="149483" y="31750"/>
                  </a:lnTo>
                  <a:lnTo>
                    <a:pt x="137467" y="24129"/>
                  </a:lnTo>
                  <a:lnTo>
                    <a:pt x="123451" y="21589"/>
                  </a:lnTo>
                  <a:close/>
                </a:path>
                <a:path w="381000" h="377189" extrusionOk="0">
                  <a:moveTo>
                    <a:pt x="161000" y="57150"/>
                  </a:moveTo>
                  <a:lnTo>
                    <a:pt x="147462" y="57150"/>
                  </a:lnTo>
                  <a:lnTo>
                    <a:pt x="147462" y="71119"/>
                  </a:lnTo>
                  <a:lnTo>
                    <a:pt x="161000" y="71119"/>
                  </a:lnTo>
                  <a:lnTo>
                    <a:pt x="161000" y="57150"/>
                  </a:lnTo>
                  <a:close/>
                </a:path>
                <a:path w="381000" h="377189" extrusionOk="0">
                  <a:moveTo>
                    <a:pt x="119979" y="40639"/>
                  </a:moveTo>
                  <a:lnTo>
                    <a:pt x="111368" y="50800"/>
                  </a:lnTo>
                  <a:lnTo>
                    <a:pt x="115991" y="54610"/>
                  </a:lnTo>
                  <a:lnTo>
                    <a:pt x="121719" y="57150"/>
                  </a:lnTo>
                  <a:lnTo>
                    <a:pt x="190388" y="57150"/>
                  </a:lnTo>
                  <a:lnTo>
                    <a:pt x="190388" y="43179"/>
                  </a:lnTo>
                  <a:lnTo>
                    <a:pt x="124843" y="43179"/>
                  </a:lnTo>
                  <a:lnTo>
                    <a:pt x="122138" y="41910"/>
                  </a:lnTo>
                  <a:lnTo>
                    <a:pt x="119979" y="40639"/>
                  </a:lnTo>
                  <a:close/>
                </a:path>
                <a:path w="381000" h="377189" extrusionOk="0">
                  <a:moveTo>
                    <a:pt x="276105" y="26669"/>
                  </a:moveTo>
                  <a:lnTo>
                    <a:pt x="220995" y="26669"/>
                  </a:lnTo>
                  <a:lnTo>
                    <a:pt x="220995" y="34289"/>
                  </a:lnTo>
                  <a:lnTo>
                    <a:pt x="219915" y="36829"/>
                  </a:lnTo>
                  <a:lnTo>
                    <a:pt x="217934" y="39369"/>
                  </a:lnTo>
                  <a:lnTo>
                    <a:pt x="228183" y="48260"/>
                  </a:lnTo>
                  <a:lnTo>
                    <a:pt x="232374" y="43179"/>
                  </a:lnTo>
                  <a:lnTo>
                    <a:pt x="234673" y="36829"/>
                  </a:lnTo>
                  <a:lnTo>
                    <a:pt x="234673" y="27939"/>
                  </a:lnTo>
                  <a:lnTo>
                    <a:pt x="279984" y="27939"/>
                  </a:lnTo>
                  <a:lnTo>
                    <a:pt x="276105" y="26669"/>
                  </a:lnTo>
                  <a:close/>
                </a:path>
                <a:path w="381000" h="377189" extrusionOk="0">
                  <a:moveTo>
                    <a:pt x="151359" y="34289"/>
                  </a:moveTo>
                  <a:lnTo>
                    <a:pt x="130710" y="34289"/>
                  </a:lnTo>
                  <a:lnTo>
                    <a:pt x="137518" y="38100"/>
                  </a:lnTo>
                  <a:lnTo>
                    <a:pt x="142001" y="43179"/>
                  </a:lnTo>
                  <a:lnTo>
                    <a:pt x="157927" y="43179"/>
                  </a:lnTo>
                  <a:lnTo>
                    <a:pt x="151359" y="34289"/>
                  </a:lnTo>
                  <a:close/>
                </a:path>
                <a:path w="381000" h="377189" extrusionOk="0">
                  <a:moveTo>
                    <a:pt x="215592" y="0"/>
                  </a:moveTo>
                  <a:lnTo>
                    <a:pt x="127637" y="0"/>
                  </a:lnTo>
                  <a:lnTo>
                    <a:pt x="120481" y="1269"/>
                  </a:lnTo>
                  <a:lnTo>
                    <a:pt x="113997" y="3810"/>
                  </a:lnTo>
                  <a:lnTo>
                    <a:pt x="108542" y="7619"/>
                  </a:lnTo>
                  <a:lnTo>
                    <a:pt x="104472" y="13969"/>
                  </a:lnTo>
                  <a:lnTo>
                    <a:pt x="116702" y="20319"/>
                  </a:lnTo>
                  <a:lnTo>
                    <a:pt x="118747" y="16510"/>
                  </a:lnTo>
                  <a:lnTo>
                    <a:pt x="122989" y="12700"/>
                  </a:lnTo>
                  <a:lnTo>
                    <a:pt x="231117" y="12700"/>
                  </a:lnTo>
                  <a:lnTo>
                    <a:pt x="227031" y="7619"/>
                  </a:lnTo>
                  <a:lnTo>
                    <a:pt x="221755" y="3810"/>
                  </a:lnTo>
                  <a:lnTo>
                    <a:pt x="215592" y="0"/>
                  </a:lnTo>
                  <a:close/>
                </a:path>
              </a:pathLst>
            </a:custGeom>
            <a:solidFill>
              <a:srgbClr val="FFFFFF"/>
            </a:solidFill>
            <a:ln w="9525">
              <a:noFill/>
              <a:round/>
              <a:headEnd/>
              <a:tailEnd/>
            </a:ln>
          </p:spPr>
          <p:txBody>
            <a:bodyPr lIns="0" tIns="0" rIns="0" bIns="0"/>
            <a:lstStyle/>
            <a:p>
              <a:endParaRPr lang="ru-RU">
                <a:latin typeface="Calibri" pitchFamily="34" charset="0"/>
              </a:endParaRPr>
            </a:p>
          </p:txBody>
        </p:sp>
      </p:grpSp>
      <p:sp>
        <p:nvSpPr>
          <p:cNvPr id="21522" name="Shape 2160"/>
          <p:cNvSpPr txBox="1">
            <a:spLocks noChangeArrowheads="1"/>
          </p:cNvSpPr>
          <p:nvPr/>
        </p:nvSpPr>
        <p:spPr bwMode="auto">
          <a:xfrm>
            <a:off x="2700338" y="765175"/>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latin typeface="Avenir"/>
                <a:ea typeface="Avenir"/>
                <a:cs typeface="Avenir"/>
                <a:sym typeface="Avenir"/>
              </a:rPr>
              <a:t>2</a:t>
            </a:r>
            <a:endParaRPr lang="ru-RU">
              <a:latin typeface="Calibri" pitchFamily="34" charset="0"/>
            </a:endParaRPr>
          </a:p>
        </p:txBody>
      </p:sp>
      <p:sp>
        <p:nvSpPr>
          <p:cNvPr id="21523" name="Shape 2161"/>
          <p:cNvSpPr txBox="1">
            <a:spLocks noChangeArrowheads="1"/>
          </p:cNvSpPr>
          <p:nvPr/>
        </p:nvSpPr>
        <p:spPr bwMode="auto">
          <a:xfrm>
            <a:off x="611188" y="2997200"/>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latin typeface="Avenir"/>
                <a:ea typeface="Avenir"/>
                <a:cs typeface="Avenir"/>
                <a:sym typeface="Avenir"/>
              </a:rPr>
              <a:t>3</a:t>
            </a:r>
            <a:endParaRPr lang="ru-RU">
              <a:latin typeface="Calibri" pitchFamily="34" charset="0"/>
            </a:endParaRPr>
          </a:p>
        </p:txBody>
      </p:sp>
      <p:sp>
        <p:nvSpPr>
          <p:cNvPr id="21524" name="Shape 2162"/>
          <p:cNvSpPr txBox="1">
            <a:spLocks noChangeArrowheads="1"/>
          </p:cNvSpPr>
          <p:nvPr/>
        </p:nvSpPr>
        <p:spPr bwMode="auto">
          <a:xfrm>
            <a:off x="2627313" y="1557338"/>
            <a:ext cx="466725" cy="381000"/>
          </a:xfrm>
          <a:prstGeom prst="rect">
            <a:avLst/>
          </a:prstGeom>
          <a:noFill/>
          <a:ln w="9525">
            <a:noFill/>
            <a:miter lim="800000"/>
            <a:headEnd/>
            <a:tailEnd/>
          </a:ln>
        </p:spPr>
        <p:txBody>
          <a:bodyPr lIns="0" tIns="15225" rIns="0" bIns="0">
            <a:spAutoFit/>
          </a:bodyPr>
          <a:lstStyle/>
          <a:p>
            <a:pPr marL="12700">
              <a:buClr>
                <a:srgbClr val="898B8D"/>
              </a:buClr>
              <a:buSzPts val="2400"/>
              <a:buFont typeface="Avenir"/>
              <a:buNone/>
            </a:pPr>
            <a:r>
              <a:rPr lang="uk-UA" sz="2400" b="1">
                <a:latin typeface="Avenir"/>
                <a:ea typeface="Avenir"/>
                <a:cs typeface="Avenir"/>
                <a:sym typeface="Avenir"/>
              </a:rPr>
              <a:t>12</a:t>
            </a:r>
            <a:endParaRPr lang="ru-RU">
              <a:latin typeface="Calibri" pitchFamily="34" charset="0"/>
            </a:endParaRPr>
          </a:p>
        </p:txBody>
      </p:sp>
      <p:sp>
        <p:nvSpPr>
          <p:cNvPr id="21525" name="Shape 2164"/>
          <p:cNvSpPr txBox="1">
            <a:spLocks noChangeArrowheads="1"/>
          </p:cNvSpPr>
          <p:nvPr/>
        </p:nvSpPr>
        <p:spPr bwMode="auto">
          <a:xfrm>
            <a:off x="4427538" y="3860800"/>
            <a:ext cx="1296987" cy="392113"/>
          </a:xfrm>
          <a:prstGeom prst="rect">
            <a:avLst/>
          </a:prstGeom>
          <a:noFill/>
          <a:ln w="9525">
            <a:noFill/>
            <a:miter lim="800000"/>
            <a:headEnd/>
            <a:tailEnd/>
          </a:ln>
        </p:spPr>
        <p:txBody>
          <a:bodyPr lIns="0" tIns="12050" rIns="0" bIns="0">
            <a:spAutoFit/>
          </a:bodyPr>
          <a:lstStyle/>
          <a:p>
            <a:pPr marL="12700">
              <a:lnSpc>
                <a:spcPct val="103000"/>
              </a:lnSpc>
              <a:buClr>
                <a:srgbClr val="000000"/>
              </a:buClr>
              <a:buSzPts val="900"/>
              <a:buFont typeface="Avenir"/>
              <a:buNone/>
            </a:pPr>
            <a:r>
              <a:rPr lang="uk-UA" sz="1200" b="1">
                <a:latin typeface="Avenir"/>
                <a:sym typeface="Avenir"/>
              </a:rPr>
              <a:t>ПО ВИДАХ ТРАНСПОРТУ</a:t>
            </a:r>
            <a:endParaRPr lang="ru-RU" sz="1200">
              <a:latin typeface="Calibri" pitchFamily="34" charset="0"/>
            </a:endParaRPr>
          </a:p>
        </p:txBody>
      </p:sp>
      <p:pic>
        <p:nvPicPr>
          <p:cNvPr id="21526" name="Рисунок 95"/>
          <p:cNvPicPr>
            <a:picLocks noChangeAspect="1"/>
          </p:cNvPicPr>
          <p:nvPr/>
        </p:nvPicPr>
        <p:blipFill>
          <a:blip r:embed="rId3"/>
          <a:srcRect/>
          <a:stretch>
            <a:fillRect/>
          </a:stretch>
        </p:blipFill>
        <p:spPr bwMode="auto">
          <a:xfrm>
            <a:off x="0" y="0"/>
            <a:ext cx="1116013" cy="1116013"/>
          </a:xfrm>
          <a:prstGeom prst="rect">
            <a:avLst/>
          </a:prstGeom>
          <a:noFill/>
          <a:ln w="9525">
            <a:noFill/>
            <a:miter lim="800000"/>
            <a:headEnd/>
            <a:tailEnd/>
          </a:ln>
        </p:spPr>
      </p:pic>
      <p:sp>
        <p:nvSpPr>
          <p:cNvPr id="21527" name="Shape 2076"/>
          <p:cNvSpPr txBox="1">
            <a:spLocks noChangeArrowheads="1"/>
          </p:cNvSpPr>
          <p:nvPr/>
        </p:nvSpPr>
        <p:spPr bwMode="auto">
          <a:xfrm>
            <a:off x="179388" y="2420938"/>
            <a:ext cx="1439862" cy="392112"/>
          </a:xfrm>
          <a:prstGeom prst="rect">
            <a:avLst/>
          </a:prstGeom>
          <a:noFill/>
          <a:ln w="9525">
            <a:noFill/>
            <a:miter lim="800000"/>
            <a:headEnd/>
            <a:tailEnd/>
          </a:ln>
        </p:spPr>
        <p:txBody>
          <a:bodyPr lIns="0" tIns="12050" rIns="0" bIns="0">
            <a:spAutoFit/>
          </a:bodyPr>
          <a:lstStyle/>
          <a:p>
            <a:pPr marL="12700" algn="ctr">
              <a:lnSpc>
                <a:spcPct val="103000"/>
              </a:lnSpc>
              <a:buClr>
                <a:srgbClr val="152A65"/>
              </a:buClr>
              <a:buSzPts val="900"/>
              <a:buFont typeface="Avenir"/>
              <a:buNone/>
            </a:pPr>
            <a:r>
              <a:rPr lang="uk-UA" sz="1200" b="1">
                <a:latin typeface="Avenir"/>
                <a:ea typeface="Avenir"/>
                <a:cs typeface="Avenir"/>
                <a:sym typeface="Avenir"/>
              </a:rPr>
              <a:t>ЗАГАЛЬНА КІЛЬКІСТЬ ДТП</a:t>
            </a:r>
            <a:endParaRPr lang="ru-RU" sz="1200">
              <a:latin typeface="Calibri" pitchFamily="34" charset="0"/>
            </a:endParaRPr>
          </a:p>
        </p:txBody>
      </p:sp>
      <p:sp>
        <p:nvSpPr>
          <p:cNvPr id="21528" name="Shape 2076"/>
          <p:cNvSpPr txBox="1">
            <a:spLocks noChangeArrowheads="1"/>
          </p:cNvSpPr>
          <p:nvPr/>
        </p:nvSpPr>
        <p:spPr bwMode="auto">
          <a:xfrm>
            <a:off x="3132138" y="1268413"/>
            <a:ext cx="1439862" cy="163512"/>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000" b="1">
                <a:latin typeface="Avenir"/>
                <a:ea typeface="Avenir"/>
                <a:cs typeface="Avenir"/>
                <a:sym typeface="Avenir"/>
              </a:rPr>
              <a:t>Угонів</a:t>
            </a:r>
            <a:endParaRPr lang="ru-RU" sz="1000">
              <a:latin typeface="Calibri" pitchFamily="34" charset="0"/>
            </a:endParaRPr>
          </a:p>
        </p:txBody>
      </p:sp>
      <p:sp>
        <p:nvSpPr>
          <p:cNvPr id="21529" name="Shape 2160"/>
          <p:cNvSpPr txBox="1">
            <a:spLocks noChangeArrowheads="1"/>
          </p:cNvSpPr>
          <p:nvPr/>
        </p:nvSpPr>
        <p:spPr bwMode="auto">
          <a:xfrm>
            <a:off x="2700338" y="1125538"/>
            <a:ext cx="466725" cy="384175"/>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latin typeface="Avenir"/>
                <a:sym typeface="Avenir"/>
              </a:rPr>
              <a:t>7</a:t>
            </a:r>
            <a:endParaRPr lang="ru-RU">
              <a:latin typeface="Calibri" pitchFamily="34" charset="0"/>
            </a:endParaRPr>
          </a:p>
        </p:txBody>
      </p:sp>
      <p:pic>
        <p:nvPicPr>
          <p:cNvPr id="21530" name="Picture 2" descr="C:\Users\user\Desktop\lng.png"/>
          <p:cNvPicPr>
            <a:picLocks noChangeAspect="1" noChangeArrowheads="1"/>
          </p:cNvPicPr>
          <p:nvPr/>
        </p:nvPicPr>
        <p:blipFill>
          <a:blip r:embed="rId4"/>
          <a:srcRect/>
          <a:stretch>
            <a:fillRect/>
          </a:stretch>
        </p:blipFill>
        <p:spPr bwMode="auto">
          <a:xfrm>
            <a:off x="468313" y="1125538"/>
            <a:ext cx="790575" cy="790575"/>
          </a:xfrm>
          <a:prstGeom prst="rect">
            <a:avLst/>
          </a:prstGeom>
          <a:noFill/>
          <a:ln w="9525">
            <a:noFill/>
            <a:miter lim="800000"/>
            <a:headEnd/>
            <a:tailEnd/>
          </a:ln>
        </p:spPr>
      </p:pic>
      <p:sp>
        <p:nvSpPr>
          <p:cNvPr id="21531" name="Shape 2076"/>
          <p:cNvSpPr txBox="1">
            <a:spLocks noChangeArrowheads="1"/>
          </p:cNvSpPr>
          <p:nvPr/>
        </p:nvSpPr>
        <p:spPr bwMode="auto">
          <a:xfrm>
            <a:off x="3132138" y="1700213"/>
            <a:ext cx="1439862" cy="165100"/>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000" b="1">
                <a:latin typeface="Avenir"/>
                <a:ea typeface="Avenir"/>
                <a:cs typeface="Avenir"/>
                <a:sym typeface="Avenir"/>
              </a:rPr>
              <a:t>ПОСТРАЖДАЛО ОСІБ</a:t>
            </a:r>
            <a:endParaRPr lang="ru-RU" sz="1000">
              <a:latin typeface="Calibri" pitchFamily="34" charset="0"/>
            </a:endParaRPr>
          </a:p>
        </p:txBody>
      </p:sp>
      <p:sp>
        <p:nvSpPr>
          <p:cNvPr id="21532" name="Прямоугольник 79"/>
          <p:cNvSpPr>
            <a:spLocks noChangeArrowheads="1"/>
          </p:cNvSpPr>
          <p:nvPr/>
        </p:nvSpPr>
        <p:spPr bwMode="auto">
          <a:xfrm>
            <a:off x="3924300" y="2060575"/>
            <a:ext cx="1439863" cy="314325"/>
          </a:xfrm>
          <a:prstGeom prst="rect">
            <a:avLst/>
          </a:prstGeom>
          <a:noFill/>
          <a:ln w="9525">
            <a:noFill/>
            <a:miter lim="800000"/>
            <a:headEnd/>
            <a:tailEnd/>
          </a:ln>
        </p:spPr>
        <p:txBody>
          <a:bodyPr>
            <a:spAutoFit/>
          </a:bodyPr>
          <a:lstStyle/>
          <a:p>
            <a:pPr marL="12700">
              <a:lnSpc>
                <a:spcPct val="103000"/>
              </a:lnSpc>
              <a:buClr>
                <a:srgbClr val="898B8D"/>
              </a:buClr>
              <a:buSzPts val="900"/>
            </a:pPr>
            <a:r>
              <a:rPr lang="uk-UA" sz="1400" b="1">
                <a:solidFill>
                  <a:srgbClr val="FFFFFF"/>
                </a:solidFill>
                <a:latin typeface="Avenir"/>
                <a:ea typeface="Avenir"/>
                <a:cs typeface="Avenir"/>
                <a:sym typeface="Avenir"/>
              </a:rPr>
              <a:t>ЗАГИНУЛО</a:t>
            </a:r>
            <a:endParaRPr lang="ru-RU" sz="1400" b="1">
              <a:solidFill>
                <a:srgbClr val="FFFFFF"/>
              </a:solidFill>
              <a:latin typeface="Calibri" pitchFamily="34" charset="0"/>
            </a:endParaRPr>
          </a:p>
        </p:txBody>
      </p:sp>
      <p:sp>
        <p:nvSpPr>
          <p:cNvPr id="21533" name="Shape 2160"/>
          <p:cNvSpPr txBox="1">
            <a:spLocks noChangeArrowheads="1"/>
          </p:cNvSpPr>
          <p:nvPr/>
        </p:nvSpPr>
        <p:spPr bwMode="auto">
          <a:xfrm>
            <a:off x="2700338" y="2708275"/>
            <a:ext cx="466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latin typeface="Avenir"/>
                <a:ea typeface="Avenir"/>
                <a:cs typeface="Avenir"/>
                <a:sym typeface="Avenir"/>
              </a:rPr>
              <a:t>2</a:t>
            </a:r>
            <a:endParaRPr lang="ru-RU">
              <a:latin typeface="Calibri" pitchFamily="34" charset="0"/>
            </a:endParaRPr>
          </a:p>
        </p:txBody>
      </p:sp>
      <p:sp>
        <p:nvSpPr>
          <p:cNvPr id="21534" name="Shape 2076"/>
          <p:cNvSpPr txBox="1">
            <a:spLocks noChangeArrowheads="1"/>
          </p:cNvSpPr>
          <p:nvPr/>
        </p:nvSpPr>
        <p:spPr bwMode="auto">
          <a:xfrm>
            <a:off x="3492500" y="2636838"/>
            <a:ext cx="1152525" cy="327025"/>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000" b="1">
                <a:latin typeface="Avenir"/>
                <a:ea typeface="Avenir"/>
                <a:cs typeface="Avenir"/>
                <a:sym typeface="Avenir"/>
              </a:rPr>
              <a:t>ПОСТРАЖДАЛО ДІТЕЙ</a:t>
            </a:r>
            <a:endParaRPr lang="ru-RU" sz="1000">
              <a:latin typeface="Calibri" pitchFamily="34" charset="0"/>
            </a:endParaRPr>
          </a:p>
        </p:txBody>
      </p:sp>
      <p:sp>
        <p:nvSpPr>
          <p:cNvPr id="21535" name="Shape 2160"/>
          <p:cNvSpPr txBox="1">
            <a:spLocks noChangeArrowheads="1"/>
          </p:cNvSpPr>
          <p:nvPr/>
        </p:nvSpPr>
        <p:spPr bwMode="auto">
          <a:xfrm>
            <a:off x="2627313" y="3141663"/>
            <a:ext cx="720725" cy="381000"/>
          </a:xfrm>
          <a:prstGeom prst="rect">
            <a:avLst/>
          </a:prstGeom>
          <a:noFill/>
          <a:ln w="9525">
            <a:noFill/>
            <a:miter lim="800000"/>
            <a:headEnd/>
            <a:tailEnd/>
          </a:ln>
        </p:spPr>
        <p:txBody>
          <a:bodyPr lIns="0" tIns="15225" rIns="0" bIns="0">
            <a:spAutoFit/>
          </a:bodyPr>
          <a:lstStyle/>
          <a:p>
            <a:pPr marL="12700">
              <a:buClr>
                <a:srgbClr val="152A65"/>
              </a:buClr>
              <a:buSzPts val="2400"/>
              <a:buFont typeface="Avenir"/>
              <a:buNone/>
            </a:pPr>
            <a:r>
              <a:rPr lang="uk-UA" sz="2400" b="1">
                <a:latin typeface="Avenir"/>
                <a:ea typeface="Avenir"/>
                <a:cs typeface="Avenir"/>
                <a:sym typeface="Avenir"/>
              </a:rPr>
              <a:t>136</a:t>
            </a:r>
            <a:endParaRPr lang="ru-RU">
              <a:latin typeface="Calibri" pitchFamily="34" charset="0"/>
            </a:endParaRPr>
          </a:p>
        </p:txBody>
      </p:sp>
      <p:sp>
        <p:nvSpPr>
          <p:cNvPr id="21536" name="Shape 2076"/>
          <p:cNvSpPr txBox="1">
            <a:spLocks noChangeArrowheads="1"/>
          </p:cNvSpPr>
          <p:nvPr/>
        </p:nvSpPr>
        <p:spPr bwMode="auto">
          <a:xfrm>
            <a:off x="3492500" y="3068638"/>
            <a:ext cx="1223963" cy="484187"/>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000" b="1">
                <a:latin typeface="Avenir"/>
                <a:ea typeface="Avenir"/>
                <a:cs typeface="Avenir"/>
                <a:sym typeface="Avenir"/>
              </a:rPr>
              <a:t>КЕРУВАННЯ ТЗ НА ПІДПИТКУ (СТ.130 КУпАП)</a:t>
            </a:r>
            <a:endParaRPr lang="ru-RU" sz="1000">
              <a:latin typeface="Calibri" pitchFamily="34" charset="0"/>
            </a:endParaRPr>
          </a:p>
        </p:txBody>
      </p:sp>
      <p:sp>
        <p:nvSpPr>
          <p:cNvPr id="21537" name="Shape 2076"/>
          <p:cNvSpPr txBox="1">
            <a:spLocks noChangeArrowheads="1"/>
          </p:cNvSpPr>
          <p:nvPr/>
        </p:nvSpPr>
        <p:spPr bwMode="auto">
          <a:xfrm>
            <a:off x="2843213" y="3860800"/>
            <a:ext cx="1296987" cy="1185863"/>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200" b="1">
                <a:latin typeface="Avenir"/>
                <a:ea typeface="Avenir"/>
                <a:cs typeface="Avenir"/>
                <a:sym typeface="Avenir"/>
              </a:rPr>
              <a:t>КОЛИ ЧАСТІШЕ ТРАПЛЯЮТЬСЯ</a:t>
            </a:r>
          </a:p>
          <a:p>
            <a:pPr marL="12700">
              <a:lnSpc>
                <a:spcPct val="103000"/>
              </a:lnSpc>
              <a:buClr>
                <a:srgbClr val="152A65"/>
              </a:buClr>
              <a:buSzPts val="900"/>
              <a:buFont typeface="Avenir"/>
              <a:buNone/>
            </a:pPr>
            <a:endParaRPr lang="uk-UA" sz="1000">
              <a:latin typeface="Avenir"/>
              <a:ea typeface="Avenir"/>
              <a:cs typeface="Avenir"/>
              <a:sym typeface="Avenir"/>
            </a:endParaRPr>
          </a:p>
          <a:p>
            <a:pPr marL="12700">
              <a:lnSpc>
                <a:spcPct val="103000"/>
              </a:lnSpc>
              <a:buClr>
                <a:srgbClr val="152A65"/>
              </a:buClr>
              <a:buSzPts val="900"/>
              <a:buFont typeface="Avenir"/>
              <a:buNone/>
            </a:pPr>
            <a:r>
              <a:rPr lang="uk-UA" sz="1000">
                <a:latin typeface="Avenir"/>
                <a:ea typeface="Avenir"/>
                <a:cs typeface="Avenir"/>
                <a:sym typeface="Avenir"/>
              </a:rPr>
              <a:t>У світлу пору доби</a:t>
            </a:r>
          </a:p>
          <a:p>
            <a:pPr marL="12700">
              <a:lnSpc>
                <a:spcPct val="103000"/>
              </a:lnSpc>
              <a:buClr>
                <a:srgbClr val="152A65"/>
              </a:buClr>
              <a:buSzPts val="900"/>
              <a:buFont typeface="Avenir"/>
              <a:buNone/>
            </a:pPr>
            <a:endParaRPr lang="uk-UA" sz="1000" b="1">
              <a:latin typeface="Avenir"/>
              <a:sym typeface="Avenir"/>
            </a:endParaRPr>
          </a:p>
          <a:p>
            <a:pPr marL="12700">
              <a:lnSpc>
                <a:spcPct val="103000"/>
              </a:lnSpc>
              <a:buClr>
                <a:srgbClr val="152A65"/>
              </a:buClr>
              <a:buSzPts val="900"/>
              <a:buFont typeface="Avenir"/>
              <a:buNone/>
            </a:pPr>
            <a:endParaRPr lang="uk-UA" sz="1000" b="1">
              <a:latin typeface="Avenir"/>
              <a:sym typeface="Avenir"/>
            </a:endParaRPr>
          </a:p>
          <a:p>
            <a:pPr marL="12700">
              <a:lnSpc>
                <a:spcPct val="103000"/>
              </a:lnSpc>
              <a:buClr>
                <a:srgbClr val="152A65"/>
              </a:buClr>
              <a:buSzPts val="900"/>
              <a:buFont typeface="Avenir"/>
              <a:buNone/>
            </a:pPr>
            <a:endParaRPr lang="ru-RU" sz="1000">
              <a:latin typeface="Calibri" pitchFamily="34" charset="0"/>
            </a:endParaRPr>
          </a:p>
        </p:txBody>
      </p:sp>
      <p:sp>
        <p:nvSpPr>
          <p:cNvPr id="21538" name="Shape 2076"/>
          <p:cNvSpPr txBox="1">
            <a:spLocks noChangeArrowheads="1"/>
          </p:cNvSpPr>
          <p:nvPr/>
        </p:nvSpPr>
        <p:spPr bwMode="auto">
          <a:xfrm>
            <a:off x="4572000" y="4797425"/>
            <a:ext cx="936625" cy="201613"/>
          </a:xfrm>
          <a:prstGeom prst="rect">
            <a:avLst/>
          </a:prstGeom>
          <a:noFill/>
          <a:ln w="9525">
            <a:noFill/>
            <a:miter lim="800000"/>
            <a:headEnd/>
            <a:tailEnd/>
          </a:ln>
        </p:spPr>
        <p:txBody>
          <a:bodyPr lIns="0" tIns="12050" rIns="0" bIns="0">
            <a:spAutoFit/>
          </a:bodyPr>
          <a:lstStyle/>
          <a:p>
            <a:pPr marL="12700">
              <a:lnSpc>
                <a:spcPct val="103000"/>
              </a:lnSpc>
              <a:buClr>
                <a:srgbClr val="152A65"/>
              </a:buClr>
              <a:buSzPts val="900"/>
              <a:buFont typeface="Avenir"/>
              <a:buNone/>
            </a:pPr>
            <a:r>
              <a:rPr lang="uk-UA" sz="1200" b="1">
                <a:latin typeface="Avenir"/>
                <a:ea typeface="Avenir"/>
                <a:cs typeface="Avenir"/>
                <a:sym typeface="Avenir"/>
              </a:rPr>
              <a:t>86% легкові</a:t>
            </a:r>
            <a:endParaRPr lang="ru-RU" sz="1200">
              <a:latin typeface="Calibri" pitchFamily="34" charset="0"/>
            </a:endParaRPr>
          </a:p>
        </p:txBody>
      </p:sp>
      <p:sp>
        <p:nvSpPr>
          <p:cNvPr id="21539" name="Прямоугольник 86"/>
          <p:cNvSpPr>
            <a:spLocks noChangeArrowheads="1"/>
          </p:cNvSpPr>
          <p:nvPr/>
        </p:nvSpPr>
        <p:spPr bwMode="auto">
          <a:xfrm>
            <a:off x="4500563" y="5445125"/>
            <a:ext cx="1130300" cy="279400"/>
          </a:xfrm>
          <a:prstGeom prst="rect">
            <a:avLst/>
          </a:prstGeom>
          <a:noFill/>
          <a:ln w="9525">
            <a:noFill/>
            <a:miter lim="800000"/>
            <a:headEnd/>
            <a:tailEnd/>
          </a:ln>
        </p:spPr>
        <p:txBody>
          <a:bodyPr wrap="none">
            <a:spAutoFit/>
          </a:bodyPr>
          <a:lstStyle/>
          <a:p>
            <a:pPr marL="12700">
              <a:lnSpc>
                <a:spcPct val="103000"/>
              </a:lnSpc>
              <a:buClr>
                <a:srgbClr val="152A65"/>
              </a:buClr>
              <a:buSzPts val="900"/>
              <a:buFont typeface="Avenir"/>
              <a:buNone/>
            </a:pPr>
            <a:r>
              <a:rPr lang="uk-UA" sz="1200" b="1">
                <a:latin typeface="Avenir"/>
                <a:ea typeface="Avenir"/>
                <a:cs typeface="Avenir"/>
                <a:sym typeface="Avenir"/>
              </a:rPr>
              <a:t>4% вантажні</a:t>
            </a:r>
            <a:endParaRPr lang="ru-RU" sz="1200">
              <a:latin typeface="Calibri" pitchFamily="34" charset="0"/>
            </a:endParaRPr>
          </a:p>
        </p:txBody>
      </p:sp>
      <p:sp>
        <p:nvSpPr>
          <p:cNvPr id="21540" name="Прямоугольник 87"/>
          <p:cNvSpPr>
            <a:spLocks noChangeArrowheads="1"/>
          </p:cNvSpPr>
          <p:nvPr/>
        </p:nvSpPr>
        <p:spPr bwMode="auto">
          <a:xfrm>
            <a:off x="4500563" y="6021388"/>
            <a:ext cx="917575" cy="279400"/>
          </a:xfrm>
          <a:prstGeom prst="rect">
            <a:avLst/>
          </a:prstGeom>
          <a:noFill/>
          <a:ln w="9525">
            <a:noFill/>
            <a:miter lim="800000"/>
            <a:headEnd/>
            <a:tailEnd/>
          </a:ln>
        </p:spPr>
        <p:txBody>
          <a:bodyPr wrap="none">
            <a:spAutoFit/>
          </a:bodyPr>
          <a:lstStyle/>
          <a:p>
            <a:pPr marL="12700">
              <a:lnSpc>
                <a:spcPct val="103000"/>
              </a:lnSpc>
              <a:buClr>
                <a:srgbClr val="152A65"/>
              </a:buClr>
              <a:buSzPts val="900"/>
              <a:buFont typeface="Avenir"/>
              <a:buNone/>
            </a:pPr>
            <a:r>
              <a:rPr lang="uk-UA" sz="1200" b="1">
                <a:latin typeface="Avenir"/>
                <a:ea typeface="Avenir"/>
                <a:cs typeface="Avenir"/>
                <a:sym typeface="Avenir"/>
              </a:rPr>
              <a:t>10% мото</a:t>
            </a:r>
            <a:endParaRPr lang="ru-RU" sz="1200">
              <a:latin typeface="Calibri" pitchFamily="34" charset="0"/>
            </a:endParaRPr>
          </a:p>
        </p:txBody>
      </p:sp>
      <p:pic>
        <p:nvPicPr>
          <p:cNvPr id="21541" name="Picture 2" descr="Дети Бесплатные Иконки"/>
          <p:cNvPicPr>
            <a:picLocks noChangeAspect="1" noChangeArrowheads="1"/>
          </p:cNvPicPr>
          <p:nvPr/>
        </p:nvPicPr>
        <p:blipFill>
          <a:blip r:embed="rId5"/>
          <a:srcRect/>
          <a:stretch>
            <a:fillRect/>
          </a:stretch>
        </p:blipFill>
        <p:spPr bwMode="auto">
          <a:xfrm>
            <a:off x="1979613" y="765175"/>
            <a:ext cx="288925" cy="287338"/>
          </a:xfrm>
          <a:prstGeom prst="rect">
            <a:avLst/>
          </a:prstGeom>
          <a:noFill/>
          <a:ln w="9525">
            <a:noFill/>
            <a:miter lim="800000"/>
            <a:headEnd/>
            <a:tailEnd/>
          </a:ln>
        </p:spPr>
      </p:pic>
      <p:pic>
        <p:nvPicPr>
          <p:cNvPr id="21542" name="Picture 2" descr="Дети Бесплатные Иконки"/>
          <p:cNvPicPr>
            <a:picLocks noChangeAspect="1" noChangeArrowheads="1"/>
          </p:cNvPicPr>
          <p:nvPr/>
        </p:nvPicPr>
        <p:blipFill>
          <a:blip r:embed="rId5"/>
          <a:srcRect/>
          <a:stretch>
            <a:fillRect/>
          </a:stretch>
        </p:blipFill>
        <p:spPr bwMode="auto">
          <a:xfrm>
            <a:off x="2268538" y="2708275"/>
            <a:ext cx="287337" cy="288925"/>
          </a:xfrm>
          <a:prstGeom prst="rect">
            <a:avLst/>
          </a:prstGeom>
          <a:noFill/>
          <a:ln w="9525">
            <a:noFill/>
            <a:miter lim="800000"/>
            <a:headEnd/>
            <a:tailEnd/>
          </a:ln>
        </p:spPr>
      </p:pic>
      <p:pic>
        <p:nvPicPr>
          <p:cNvPr id="21543" name="Picture 4" descr="Авария Бесплатные Иконки"/>
          <p:cNvPicPr>
            <a:picLocks noChangeAspect="1" noChangeArrowheads="1"/>
          </p:cNvPicPr>
          <p:nvPr/>
        </p:nvPicPr>
        <p:blipFill>
          <a:blip r:embed="rId6"/>
          <a:srcRect/>
          <a:stretch>
            <a:fillRect/>
          </a:stretch>
        </p:blipFill>
        <p:spPr bwMode="auto">
          <a:xfrm>
            <a:off x="3924300" y="5876925"/>
            <a:ext cx="431800" cy="431800"/>
          </a:xfrm>
          <a:prstGeom prst="rect">
            <a:avLst/>
          </a:prstGeom>
          <a:noFill/>
          <a:ln w="9525">
            <a:noFill/>
            <a:miter lim="800000"/>
            <a:headEnd/>
            <a:tailEnd/>
          </a:ln>
        </p:spPr>
      </p:pic>
      <p:pic>
        <p:nvPicPr>
          <p:cNvPr id="21544" name="Picture 6" descr="Семейная компания из трех Бесплатные Иконки"/>
          <p:cNvPicPr>
            <a:picLocks noChangeAspect="1" noChangeArrowheads="1"/>
          </p:cNvPicPr>
          <p:nvPr/>
        </p:nvPicPr>
        <p:blipFill>
          <a:blip r:embed="rId7"/>
          <a:srcRect/>
          <a:stretch>
            <a:fillRect/>
          </a:stretch>
        </p:blipFill>
        <p:spPr bwMode="auto">
          <a:xfrm>
            <a:off x="1979613" y="1557338"/>
            <a:ext cx="360362" cy="358775"/>
          </a:xfrm>
          <a:prstGeom prst="rect">
            <a:avLst/>
          </a:prstGeom>
          <a:noFill/>
          <a:ln w="9525">
            <a:noFill/>
            <a:miter lim="800000"/>
            <a:headEnd/>
            <a:tailEnd/>
          </a:ln>
        </p:spPr>
      </p:pic>
      <p:pic>
        <p:nvPicPr>
          <p:cNvPr id="21545" name="Picture 8" descr="грузовик с пакетами за Бесплатные Иконки"/>
          <p:cNvPicPr>
            <a:picLocks noChangeAspect="1" noChangeArrowheads="1"/>
          </p:cNvPicPr>
          <p:nvPr/>
        </p:nvPicPr>
        <p:blipFill>
          <a:blip r:embed="rId8"/>
          <a:srcRect/>
          <a:stretch>
            <a:fillRect/>
          </a:stretch>
        </p:blipFill>
        <p:spPr bwMode="auto">
          <a:xfrm>
            <a:off x="3779838" y="5229225"/>
            <a:ext cx="647700" cy="647700"/>
          </a:xfrm>
          <a:prstGeom prst="rect">
            <a:avLst/>
          </a:prstGeom>
          <a:noFill/>
          <a:ln w="9525">
            <a:noFill/>
            <a:miter lim="800000"/>
            <a:headEnd/>
            <a:tailEnd/>
          </a:ln>
        </p:spPr>
      </p:pic>
      <p:pic>
        <p:nvPicPr>
          <p:cNvPr id="21546" name="Picture 10" descr="Автомобиль Хэтчбек модели Бесплатные Иконки"/>
          <p:cNvPicPr>
            <a:picLocks noChangeAspect="1" noChangeArrowheads="1"/>
          </p:cNvPicPr>
          <p:nvPr/>
        </p:nvPicPr>
        <p:blipFill>
          <a:blip r:embed="rId9"/>
          <a:srcRect/>
          <a:stretch>
            <a:fillRect/>
          </a:stretch>
        </p:blipFill>
        <p:spPr bwMode="auto">
          <a:xfrm>
            <a:off x="3708400" y="4581525"/>
            <a:ext cx="647700" cy="647700"/>
          </a:xfrm>
          <a:prstGeom prst="rect">
            <a:avLst/>
          </a:prstGeom>
          <a:noFill/>
          <a:ln w="9525">
            <a:noFill/>
            <a:miter lim="800000"/>
            <a:headEnd/>
            <a:tailEnd/>
          </a:ln>
        </p:spPr>
      </p:pic>
      <p:pic>
        <p:nvPicPr>
          <p:cNvPr id="21547" name="Picture 12" descr="Стекло и бутылка вина Бесплатные Иконки"/>
          <p:cNvPicPr>
            <a:picLocks noChangeAspect="1" noChangeArrowheads="1"/>
          </p:cNvPicPr>
          <p:nvPr/>
        </p:nvPicPr>
        <p:blipFill>
          <a:blip r:embed="rId10"/>
          <a:srcRect/>
          <a:stretch>
            <a:fillRect/>
          </a:stretch>
        </p:blipFill>
        <p:spPr bwMode="auto">
          <a:xfrm>
            <a:off x="2195513" y="3068638"/>
            <a:ext cx="382587" cy="382587"/>
          </a:xfrm>
          <a:prstGeom prst="rect">
            <a:avLst/>
          </a:prstGeom>
          <a:noFill/>
          <a:ln w="9525">
            <a:noFill/>
            <a:miter lim="800000"/>
            <a:headEnd/>
            <a:tailEnd/>
          </a:ln>
        </p:spPr>
      </p:pic>
      <p:pic>
        <p:nvPicPr>
          <p:cNvPr id="21548" name="Picture 16" descr="уголовное заставляя двери автомобиля Бесплатные Иконки"/>
          <p:cNvPicPr>
            <a:picLocks noChangeAspect="1" noChangeArrowheads="1"/>
          </p:cNvPicPr>
          <p:nvPr/>
        </p:nvPicPr>
        <p:blipFill>
          <a:blip r:embed="rId11"/>
          <a:srcRect/>
          <a:stretch>
            <a:fillRect/>
          </a:stretch>
        </p:blipFill>
        <p:spPr bwMode="auto">
          <a:xfrm>
            <a:off x="1979613" y="1125538"/>
            <a:ext cx="360362" cy="3587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hape 2006"/>
          <p:cNvSpPr>
            <a:spLocks/>
          </p:cNvSpPr>
          <p:nvPr/>
        </p:nvSpPr>
        <p:spPr bwMode="auto">
          <a:xfrm>
            <a:off x="5762625" y="0"/>
            <a:ext cx="3381375" cy="6858000"/>
          </a:xfrm>
          <a:custGeom>
            <a:avLst/>
            <a:gdLst>
              <a:gd name="T0" fmla="*/ 0 w 4508500"/>
              <a:gd name="T1" fmla="*/ 6863637 h 6857365"/>
              <a:gd name="T2" fmla="*/ 338473 w 4508500"/>
              <a:gd name="T3" fmla="*/ 6863637 h 6857365"/>
              <a:gd name="T4" fmla="*/ 338473 w 4508500"/>
              <a:gd name="T5" fmla="*/ 0 h 6857365"/>
              <a:gd name="T6" fmla="*/ 0 w 4508500"/>
              <a:gd name="T7" fmla="*/ 0 h 6857365"/>
              <a:gd name="T8" fmla="*/ 0 w 4508500"/>
              <a:gd name="T9" fmla="*/ 6863637 h 6857365"/>
              <a:gd name="T10" fmla="*/ 0 60000 65536"/>
              <a:gd name="T11" fmla="*/ 0 60000 65536"/>
              <a:gd name="T12" fmla="*/ 0 60000 65536"/>
              <a:gd name="T13" fmla="*/ 0 60000 65536"/>
              <a:gd name="T14" fmla="*/ 0 60000 65536"/>
              <a:gd name="T15" fmla="*/ 0 w 4508500"/>
              <a:gd name="T16" fmla="*/ 0 h 6857365"/>
              <a:gd name="T17" fmla="*/ 4508500 w 4508500"/>
              <a:gd name="T18" fmla="*/ 6857365 h 6857365"/>
            </a:gdLst>
            <a:ahLst/>
            <a:cxnLst>
              <a:cxn ang="T10">
                <a:pos x="T0" y="T1"/>
              </a:cxn>
              <a:cxn ang="T11">
                <a:pos x="T2" y="T3"/>
              </a:cxn>
              <a:cxn ang="T12">
                <a:pos x="T4" y="T5"/>
              </a:cxn>
              <a:cxn ang="T13">
                <a:pos x="T6" y="T7"/>
              </a:cxn>
              <a:cxn ang="T14">
                <a:pos x="T8" y="T9"/>
              </a:cxn>
            </a:cxnLst>
            <a:rect l="T15" t="T16" r="T17" b="T18"/>
            <a:pathLst>
              <a:path w="4508500" h="6857365" extrusionOk="0">
                <a:moveTo>
                  <a:pt x="0" y="6857276"/>
                </a:moveTo>
                <a:lnTo>
                  <a:pt x="4507890" y="6857276"/>
                </a:lnTo>
                <a:lnTo>
                  <a:pt x="4507890" y="0"/>
                </a:lnTo>
                <a:lnTo>
                  <a:pt x="0" y="0"/>
                </a:lnTo>
                <a:lnTo>
                  <a:pt x="0" y="6857276"/>
                </a:lnTo>
                <a:close/>
              </a:path>
            </a:pathLst>
          </a:custGeom>
          <a:solidFill>
            <a:srgbClr val="152A65"/>
          </a:solidFill>
          <a:ln w="9525">
            <a:noFill/>
            <a:round/>
            <a:headEnd/>
            <a:tailEnd/>
          </a:ln>
        </p:spPr>
        <p:txBody>
          <a:bodyPr lIns="0" tIns="0" rIns="0" bIns="0"/>
          <a:lstStyle/>
          <a:p>
            <a:endParaRPr lang="ru-RU">
              <a:latin typeface="Calibri" pitchFamily="34" charset="0"/>
            </a:endParaRPr>
          </a:p>
        </p:txBody>
      </p:sp>
      <p:sp>
        <p:nvSpPr>
          <p:cNvPr id="23554" name="Shape 2007"/>
          <p:cNvSpPr>
            <a:spLocks/>
          </p:cNvSpPr>
          <p:nvPr/>
        </p:nvSpPr>
        <p:spPr bwMode="auto">
          <a:xfrm>
            <a:off x="5581650" y="1801813"/>
            <a:ext cx="361950" cy="0"/>
          </a:xfrm>
          <a:custGeom>
            <a:avLst/>
            <a:gdLst>
              <a:gd name="T0" fmla="*/ 0 w 482600"/>
              <a:gd name="T1" fmla="*/ 0 h 120000"/>
              <a:gd name="T2" fmla="*/ 36236 w 482600"/>
              <a:gd name="T3" fmla="*/ 0 h 120000"/>
              <a:gd name="T4" fmla="*/ 0 60000 65536"/>
              <a:gd name="T5" fmla="*/ 0 60000 65536"/>
              <a:gd name="T6" fmla="*/ 0 w 482600"/>
              <a:gd name="T7" fmla="*/ 0 h 120000"/>
              <a:gd name="T8" fmla="*/ 482600 w 482600"/>
              <a:gd name="T9" fmla="*/ 0 h 120000"/>
            </a:gdLst>
            <a:ahLst/>
            <a:cxnLst>
              <a:cxn ang="T4">
                <a:pos x="T0" y="T1"/>
              </a:cxn>
              <a:cxn ang="T5">
                <a:pos x="T2" y="T3"/>
              </a:cxn>
            </a:cxnLst>
            <a:rect l="T6" t="T7" r="T8" b="T9"/>
            <a:pathLst>
              <a:path w="482600" h="120000" extrusionOk="0">
                <a:moveTo>
                  <a:pt x="0" y="0"/>
                </a:moveTo>
                <a:lnTo>
                  <a:pt x="482600" y="0"/>
                </a:lnTo>
              </a:path>
            </a:pathLst>
          </a:custGeom>
          <a:noFill/>
          <a:ln w="76200">
            <a:solidFill>
              <a:srgbClr val="FFDD00"/>
            </a:solidFill>
            <a:miter lim="800000"/>
            <a:headEnd/>
            <a:tailEnd/>
          </a:ln>
        </p:spPr>
        <p:txBody>
          <a:bodyPr lIns="0" tIns="0" rIns="0" bIns="0"/>
          <a:lstStyle/>
          <a:p>
            <a:endParaRPr lang="ru-RU">
              <a:latin typeface="Calibri" pitchFamily="34" charset="0"/>
            </a:endParaRPr>
          </a:p>
        </p:txBody>
      </p:sp>
      <p:sp>
        <p:nvSpPr>
          <p:cNvPr id="23555" name="Shape 2008"/>
          <p:cNvSpPr txBox="1">
            <a:spLocks noChangeArrowheads="1"/>
          </p:cNvSpPr>
          <p:nvPr/>
        </p:nvSpPr>
        <p:spPr bwMode="auto">
          <a:xfrm>
            <a:off x="6011863" y="906463"/>
            <a:ext cx="2808287" cy="4667250"/>
          </a:xfrm>
          <a:prstGeom prst="rect">
            <a:avLst/>
          </a:prstGeom>
          <a:noFill/>
          <a:ln w="9525">
            <a:noFill/>
            <a:miter lim="800000"/>
            <a:headEnd/>
            <a:tailEnd/>
          </a:ln>
        </p:spPr>
        <p:txBody>
          <a:bodyPr lIns="0" tIns="17125" rIns="0" bIns="0">
            <a:spAutoFit/>
          </a:bodyPr>
          <a:lstStyle/>
          <a:p>
            <a:pPr marL="44450">
              <a:buClr>
                <a:srgbClr val="DCDDDD"/>
              </a:buClr>
              <a:buSzPts val="1600"/>
              <a:buFont typeface="Avenir"/>
              <a:buNone/>
            </a:pPr>
            <a:r>
              <a:rPr lang="uk-UA" sz="1600" b="1">
                <a:solidFill>
                  <a:srgbClr val="FFFF00"/>
                </a:solidFill>
                <a:latin typeface="Avenir"/>
                <a:ea typeface="Avenir"/>
                <a:cs typeface="Avenir"/>
                <a:sym typeface="Avenir"/>
              </a:rPr>
              <a:t>ЩО ТРЕБА ЗРОБИТИ ЗАДЛЯ ПОКРАЩАННЯ БЕЗПЕКИ РУХУ У РАЙОНІ?</a:t>
            </a:r>
            <a:endParaRPr lang="ru-RU">
              <a:solidFill>
                <a:srgbClr val="FFFF00"/>
              </a:solidFill>
              <a:latin typeface="Calibri" pitchFamily="34" charset="0"/>
            </a:endParaRPr>
          </a:p>
          <a:p>
            <a:pPr marL="44450">
              <a:spcBef>
                <a:spcPts val="100"/>
              </a:spcBef>
              <a:buClr>
                <a:srgbClr val="000000"/>
              </a:buClr>
              <a:buSzPts val="1600"/>
              <a:buFont typeface="Arial" charset="0"/>
              <a:buNone/>
            </a:pPr>
            <a:endParaRPr lang="ru-RU" sz="1600" b="1">
              <a:solidFill>
                <a:srgbClr val="DCDDDD"/>
              </a:solidFill>
              <a:latin typeface="Avenir"/>
              <a:ea typeface="Avenir"/>
              <a:cs typeface="Avenir"/>
              <a:sym typeface="Avenir"/>
            </a:endParaRPr>
          </a:p>
          <a:p>
            <a:pPr marL="44450">
              <a:buClr>
                <a:srgbClr val="FFFFFF"/>
              </a:buClr>
              <a:buSzPts val="1400"/>
            </a:pPr>
            <a:r>
              <a:rPr lang="uk-UA">
                <a:solidFill>
                  <a:srgbClr val="FFFFFF"/>
                </a:solidFill>
                <a:latin typeface="Avenir Next Cyr Medium"/>
              </a:rPr>
              <a:t>1. Відновити, або нанести дорожню розмітку, в тому числі пішохідних переходів</a:t>
            </a:r>
          </a:p>
          <a:p>
            <a:pPr marL="44450">
              <a:buClr>
                <a:srgbClr val="FFFFFF"/>
              </a:buClr>
              <a:buSzPts val="1400"/>
            </a:pPr>
            <a:endParaRPr lang="ru-RU">
              <a:latin typeface="Avenir Next Cyr Medium"/>
            </a:endParaRPr>
          </a:p>
          <a:p>
            <a:pPr marL="44450">
              <a:buClr>
                <a:srgbClr val="FFFFFF"/>
              </a:buClr>
              <a:buSzPts val="1400"/>
            </a:pPr>
            <a:r>
              <a:rPr lang="uk-UA">
                <a:solidFill>
                  <a:srgbClr val="FFFFFF"/>
                </a:solidFill>
                <a:latin typeface="Avenir Next Cyr Medium"/>
              </a:rPr>
              <a:t>2. Виділити додаткові зони паркування біля ринку</a:t>
            </a:r>
            <a:endParaRPr lang="ru-RU">
              <a:latin typeface="Avenir Next Cyr Medium"/>
            </a:endParaRPr>
          </a:p>
          <a:p>
            <a:pPr marL="44450">
              <a:spcBef>
                <a:spcPts val="100"/>
              </a:spcBef>
              <a:buClr>
                <a:srgbClr val="000000"/>
              </a:buClr>
              <a:buSzPts val="1400"/>
              <a:buFont typeface="Arial" charset="0"/>
              <a:buNone/>
            </a:pPr>
            <a:endParaRPr lang="ru-RU" b="1">
              <a:solidFill>
                <a:srgbClr val="DCDDDD"/>
              </a:solidFill>
              <a:latin typeface="Avenir"/>
              <a:ea typeface="Avenir"/>
              <a:cs typeface="Avenir"/>
              <a:sym typeface="Avenir"/>
            </a:endParaRPr>
          </a:p>
          <a:p>
            <a:pPr marL="44450">
              <a:spcBef>
                <a:spcPts val="100"/>
              </a:spcBef>
              <a:buClr>
                <a:srgbClr val="000000"/>
              </a:buClr>
              <a:buSzPts val="1400"/>
              <a:buFont typeface="Arial" charset="0"/>
              <a:buNone/>
            </a:pPr>
            <a:endParaRPr lang="ru-RU" b="1">
              <a:solidFill>
                <a:srgbClr val="DCDDDD"/>
              </a:solidFill>
              <a:latin typeface="Avenir"/>
              <a:ea typeface="Avenir"/>
              <a:cs typeface="Avenir"/>
              <a:sym typeface="Avenir"/>
            </a:endParaRPr>
          </a:p>
          <a:p>
            <a:pPr marL="44450">
              <a:spcBef>
                <a:spcPts val="100"/>
              </a:spcBef>
              <a:buClr>
                <a:srgbClr val="000000"/>
              </a:buClr>
              <a:buSzPts val="1400"/>
              <a:buFont typeface="Arial" charset="0"/>
              <a:buNone/>
            </a:pPr>
            <a:endParaRPr lang="ru-RU" b="1">
              <a:solidFill>
                <a:srgbClr val="DCDDDD"/>
              </a:solidFill>
              <a:latin typeface="Avenir"/>
              <a:ea typeface="Avenir"/>
              <a:cs typeface="Avenir"/>
              <a:sym typeface="Avenir"/>
            </a:endParaRPr>
          </a:p>
          <a:p>
            <a:pPr marL="44450">
              <a:spcBef>
                <a:spcPts val="100"/>
              </a:spcBef>
              <a:buClr>
                <a:srgbClr val="000000"/>
              </a:buClr>
              <a:buSzPts val="1400"/>
              <a:buFont typeface="Arial" charset="0"/>
              <a:buNone/>
            </a:pPr>
            <a:endParaRPr lang="ru-RU" b="1">
              <a:solidFill>
                <a:srgbClr val="DCDDDD"/>
              </a:solidFill>
              <a:latin typeface="Avenir"/>
              <a:ea typeface="Avenir"/>
              <a:cs typeface="Avenir"/>
              <a:sym typeface="Avenir"/>
            </a:endParaRPr>
          </a:p>
          <a:p>
            <a:pPr marL="44450">
              <a:buClr>
                <a:srgbClr val="000000"/>
              </a:buClr>
              <a:buFont typeface="Arial" charset="0"/>
              <a:buNone/>
            </a:pPr>
            <a:endParaRPr lang="ru-RU" b="1">
              <a:solidFill>
                <a:srgbClr val="DCDDDD"/>
              </a:solidFill>
              <a:latin typeface="Avenir"/>
              <a:ea typeface="Avenir"/>
              <a:cs typeface="Avenir"/>
              <a:sym typeface="Avenir"/>
            </a:endParaRPr>
          </a:p>
        </p:txBody>
      </p:sp>
      <p:sp>
        <p:nvSpPr>
          <p:cNvPr id="2034" name="Shape 2034"/>
          <p:cNvSpPr txBox="1"/>
          <p:nvPr/>
        </p:nvSpPr>
        <p:spPr>
          <a:xfrm>
            <a:off x="552450" y="2436813"/>
            <a:ext cx="4770438" cy="536575"/>
          </a:xfrm>
          <a:prstGeom prst="rect">
            <a:avLst/>
          </a:prstGeom>
          <a:noFill/>
          <a:ln>
            <a:noFill/>
          </a:ln>
        </p:spPr>
        <p:txBody>
          <a:bodyPr spcFirstLastPara="1" lIns="0" tIns="12700" rIns="0" bIns="0">
            <a:spAutoFit/>
          </a:bodyPr>
          <a:lstStyle/>
          <a:p>
            <a:pPr marL="12700" fontAlgn="auto">
              <a:spcBef>
                <a:spcPts val="0"/>
              </a:spcBef>
              <a:spcAft>
                <a:spcPts val="0"/>
              </a:spcAft>
              <a:buClr>
                <a:schemeClr val="dk1"/>
              </a:buClr>
              <a:buSzPts val="1400"/>
              <a:buFont typeface="Arial"/>
              <a:buNone/>
              <a:defRPr/>
            </a:pPr>
            <a:endParaRPr kern="0">
              <a:solidFill>
                <a:schemeClr val="dk1"/>
              </a:solidFill>
              <a:latin typeface="Calibri"/>
              <a:ea typeface="Calibri"/>
              <a:cs typeface="Calibri"/>
              <a:sym typeface="Calibri"/>
            </a:endParaRPr>
          </a:p>
          <a:p>
            <a:pPr marL="12700" fontAlgn="auto">
              <a:spcBef>
                <a:spcPts val="0"/>
              </a:spcBef>
              <a:spcAft>
                <a:spcPts val="0"/>
              </a:spcAft>
              <a:buClr>
                <a:schemeClr val="dk1"/>
              </a:buClr>
              <a:buSzPts val="800"/>
              <a:buFont typeface="Arial"/>
              <a:buNone/>
              <a:defRPr/>
            </a:pPr>
            <a:endParaRPr sz="800" kern="0">
              <a:solidFill>
                <a:schemeClr val="dk1"/>
              </a:solidFill>
              <a:latin typeface="Calibri"/>
              <a:ea typeface="Calibri"/>
              <a:cs typeface="Calibri"/>
              <a:sym typeface="Calibri"/>
            </a:endParaRPr>
          </a:p>
          <a:p>
            <a:pPr fontAlgn="auto">
              <a:spcBef>
                <a:spcPts val="0"/>
              </a:spcBef>
              <a:spcAft>
                <a:spcPts val="0"/>
              </a:spcAft>
              <a:buClr>
                <a:srgbClr val="000000"/>
              </a:buClr>
              <a:buFont typeface="Arial"/>
              <a:buNone/>
              <a:defRPr/>
            </a:pPr>
            <a:endParaRPr sz="800" kern="0">
              <a:solidFill>
                <a:schemeClr val="dk1"/>
              </a:solidFill>
              <a:latin typeface="Calibri"/>
              <a:ea typeface="Calibri"/>
              <a:cs typeface="Calibri"/>
              <a:sym typeface="Calibri"/>
            </a:endParaRPr>
          </a:p>
        </p:txBody>
      </p:sp>
      <p:sp>
        <p:nvSpPr>
          <p:cNvPr id="23557" name="Shape 2035"/>
          <p:cNvSpPr txBox="1">
            <a:spLocks noChangeArrowheads="1"/>
          </p:cNvSpPr>
          <p:nvPr/>
        </p:nvSpPr>
        <p:spPr bwMode="auto">
          <a:xfrm>
            <a:off x="395288" y="1844675"/>
            <a:ext cx="4908550" cy="3683000"/>
          </a:xfrm>
          <a:prstGeom prst="rect">
            <a:avLst/>
          </a:prstGeom>
          <a:noFill/>
          <a:ln w="9525">
            <a:noFill/>
            <a:miter lim="800000"/>
            <a:headEnd/>
            <a:tailEnd/>
          </a:ln>
        </p:spPr>
        <p:txBody>
          <a:bodyPr lIns="0" tIns="15875" rIns="0" bIns="0">
            <a:spAutoFit/>
          </a:bodyPr>
          <a:lstStyle/>
          <a:p>
            <a:pPr marL="12700" algn="just">
              <a:buClr>
                <a:srgbClr val="173B64"/>
              </a:buClr>
              <a:buSzPts val="900"/>
              <a:buFont typeface="Avenir"/>
              <a:buNone/>
            </a:pPr>
            <a:r>
              <a:rPr lang="en-US" sz="1600">
                <a:latin typeface="Avenir Next Cyr Medium"/>
                <a:ea typeface="Avenir"/>
                <a:cs typeface="Avenir"/>
                <a:sym typeface="Avenir"/>
              </a:rPr>
              <a:t>16</a:t>
            </a:r>
            <a:r>
              <a:rPr lang="uk-UA" sz="1600">
                <a:latin typeface="Avenir Next Cyr Medium"/>
                <a:ea typeface="Avenir"/>
                <a:cs typeface="Avenir"/>
                <a:sym typeface="Avenir"/>
              </a:rPr>
              <a:t>.</a:t>
            </a:r>
            <a:r>
              <a:rPr lang="en-US" sz="1600">
                <a:latin typeface="Avenir Next Cyr Medium"/>
                <a:ea typeface="Avenir"/>
                <a:cs typeface="Avenir"/>
                <a:sym typeface="Avenir"/>
              </a:rPr>
              <a:t>10</a:t>
            </a:r>
            <a:r>
              <a:rPr lang="uk-UA" sz="1600">
                <a:latin typeface="Avenir Next Cyr Medium"/>
                <a:ea typeface="Avenir"/>
                <a:cs typeface="Avenir"/>
                <a:sym typeface="Avenir"/>
              </a:rPr>
              <a:t>.2018 об 1</a:t>
            </a:r>
            <a:r>
              <a:rPr lang="en-US" sz="1600">
                <a:latin typeface="Avenir Next Cyr Medium"/>
                <a:ea typeface="Avenir"/>
                <a:cs typeface="Avenir"/>
                <a:sym typeface="Avenir"/>
              </a:rPr>
              <a:t>5</a:t>
            </a:r>
            <a:r>
              <a:rPr lang="uk-UA" sz="1600">
                <a:latin typeface="Avenir Next Cyr Medium"/>
                <a:ea typeface="Avenir"/>
                <a:cs typeface="Avenir"/>
                <a:sym typeface="Avenir"/>
              </a:rPr>
              <a:t>.40 годині в м.Вараш невстановлений водій на тракторі МТЗ-82 неадекватно поводив себе на дорозі, маневрував по всій ширині вулиць, перетинав суцільну розділову смугу, після чого не впорався з керуванням та не урахував дорожню обстановку, допустив з'їзд на обочину з подальшим перекиданням транспортного засобу.</a:t>
            </a:r>
          </a:p>
          <a:p>
            <a:pPr marL="12700" algn="just">
              <a:buClr>
                <a:srgbClr val="173B64"/>
              </a:buClr>
              <a:buSzPts val="900"/>
              <a:buFont typeface="Avenir"/>
              <a:buNone/>
            </a:pPr>
            <a:r>
              <a:rPr lang="uk-UA" sz="1600">
                <a:latin typeface="Avenir Next Cyr Medium"/>
                <a:ea typeface="Avenir"/>
                <a:cs typeface="Avenir"/>
                <a:sym typeface="Avenir"/>
              </a:rPr>
              <a:t>Працівниками Вараського ВП було здійснено негайний виїзд на місце пригоди та встановлено винуватця, ним виявився гр.С, який, керуючи т/з МТЗ-82 здійснив ДТП.</a:t>
            </a:r>
          </a:p>
          <a:p>
            <a:pPr marL="12700" algn="just">
              <a:buClr>
                <a:srgbClr val="173B64"/>
              </a:buClr>
              <a:buSzPts val="900"/>
              <a:buFont typeface="Avenir"/>
              <a:buNone/>
            </a:pPr>
            <a:r>
              <a:rPr lang="uk-UA" sz="1600">
                <a:latin typeface="Avenir Next Cyr Medium"/>
              </a:rPr>
              <a:t>Відносно гр.</a:t>
            </a:r>
            <a:r>
              <a:rPr lang="en-US" sz="1600">
                <a:latin typeface="Avenir Next Cyr Medium"/>
              </a:rPr>
              <a:t> </a:t>
            </a:r>
            <a:r>
              <a:rPr lang="uk-UA" sz="1600">
                <a:latin typeface="Avenir Next Cyr Medium"/>
              </a:rPr>
              <a:t>С. у подальшому було складено адміністративні матеріали за ст.124, ст.122-2 та ст.130 КУпАП.</a:t>
            </a:r>
            <a:endParaRPr lang="ru-RU" sz="1600">
              <a:latin typeface="Avenir Next Cyr Medium"/>
            </a:endParaRPr>
          </a:p>
        </p:txBody>
      </p:sp>
      <p:sp>
        <p:nvSpPr>
          <p:cNvPr id="23558" name="object 34"/>
          <p:cNvSpPr txBox="1">
            <a:spLocks noChangeArrowheads="1"/>
          </p:cNvSpPr>
          <p:nvPr/>
        </p:nvSpPr>
        <p:spPr bwMode="auto">
          <a:xfrm>
            <a:off x="395288" y="1341438"/>
            <a:ext cx="4752975" cy="261937"/>
          </a:xfrm>
          <a:prstGeom prst="rect">
            <a:avLst/>
          </a:prstGeom>
          <a:noFill/>
          <a:ln w="9525">
            <a:noFill/>
            <a:miter lim="800000"/>
            <a:headEnd/>
            <a:tailEnd/>
          </a:ln>
        </p:spPr>
        <p:txBody>
          <a:bodyPr lIns="0" tIns="15875" rIns="0" bIns="0">
            <a:spAutoFit/>
          </a:bodyPr>
          <a:lstStyle/>
          <a:p>
            <a:pPr marL="12700">
              <a:spcBef>
                <a:spcPts val="125"/>
              </a:spcBef>
            </a:pPr>
            <a:r>
              <a:rPr lang="ru-RU" sz="1600" b="1">
                <a:solidFill>
                  <a:srgbClr val="173B64"/>
                </a:solidFill>
                <a:latin typeface="Avenir Next Cyr Medium"/>
              </a:rPr>
              <a:t>ПРИКЛАДИ ДТП ТА РОБОТИ ПОЛІЦІЇ ПО НИХ</a:t>
            </a:r>
            <a:endParaRPr lang="ru-RU" sz="1600">
              <a:latin typeface="Avenir Next Cyr Medium"/>
            </a:endParaRPr>
          </a:p>
        </p:txBody>
      </p:sp>
      <p:pic>
        <p:nvPicPr>
          <p:cNvPr id="23559" name="Рисунок 33"/>
          <p:cNvPicPr>
            <a:picLocks noChangeAspect="1"/>
          </p:cNvPicPr>
          <p:nvPr/>
        </p:nvPicPr>
        <p:blipFill>
          <a:blip r:embed="rId3"/>
          <a:srcRect/>
          <a:stretch>
            <a:fillRect/>
          </a:stretch>
        </p:blipFill>
        <p:spPr bwMode="auto">
          <a:xfrm>
            <a:off x="0" y="0"/>
            <a:ext cx="1116013" cy="1116013"/>
          </a:xfrm>
          <a:prstGeom prst="rect">
            <a:avLst/>
          </a:prstGeom>
          <a:noFill/>
          <a:ln w="9525">
            <a:noFill/>
            <a:miter lim="800000"/>
            <a:headEnd/>
            <a:tailEnd/>
          </a:ln>
        </p:spPr>
      </p:pic>
      <p:sp>
        <p:nvSpPr>
          <p:cNvPr id="23560" name="Shape 2078"/>
          <p:cNvSpPr>
            <a:spLocks noGrp="1" noChangeArrowheads="1"/>
          </p:cNvSpPr>
          <p:nvPr>
            <p:ph type="title"/>
          </p:nvPr>
        </p:nvSpPr>
        <p:spPr>
          <a:xfrm>
            <a:off x="395288" y="260350"/>
            <a:ext cx="4403725" cy="446088"/>
          </a:xfrm>
        </p:spPr>
        <p:txBody>
          <a:bodyPr lIns="0" tIns="34925" rIns="0" bIns="0">
            <a:spAutoFit/>
          </a:bodyPr>
          <a:lstStyle/>
          <a:p>
            <a:pPr marL="12700" eaLnBrk="1" hangingPunct="1">
              <a:lnSpc>
                <a:spcPct val="111000"/>
              </a:lnSpc>
              <a:buClr>
                <a:srgbClr val="BDC0C1"/>
              </a:buClr>
              <a:buSzPts val="1900"/>
              <a:buFont typeface="Avenir"/>
              <a:buNone/>
            </a:pPr>
            <a:r>
              <a:rPr lang="uk-UA" sz="2400" b="1" smtClean="0">
                <a:solidFill>
                  <a:srgbClr val="BDC0C1"/>
                </a:solidFill>
                <a:ea typeface="Avenir"/>
                <a:cs typeface="Avenir"/>
                <a:sym typeface="Avenir"/>
              </a:rPr>
              <a:t>Безпечні  дороги</a:t>
            </a:r>
            <a:endParaRPr lang="ru-RU" sz="2400"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uk-UA" b="1" dirty="0" smtClean="0">
                <a:solidFill>
                  <a:schemeClr val="bg1"/>
                </a:solidFill>
              </a:rPr>
              <a:t>_____________________ РАЙОНУ</a:t>
            </a:r>
            <a:br>
              <a:rPr lang="uk-UA" b="1" dirty="0" smtClean="0">
                <a:solidFill>
                  <a:schemeClr val="bg1"/>
                </a:solidFill>
              </a:rPr>
            </a:br>
            <a:r>
              <a:rPr lang="uk-UA" b="1" dirty="0" smtClean="0">
                <a:solidFill>
                  <a:schemeClr val="bg1"/>
                </a:solidFill>
              </a:rPr>
              <a:t>ЗА 12 МІСЯЦІВ 2018 РОКУ</a:t>
            </a:r>
            <a:br>
              <a:rPr lang="uk-UA" b="1" dirty="0" smtClean="0">
                <a:solidFill>
                  <a:schemeClr val="bg1"/>
                </a:solidFill>
              </a:rPr>
            </a:br>
            <a:r>
              <a:rPr lang="uk-UA" b="1" dirty="0" smtClean="0">
                <a:solidFill>
                  <a:schemeClr val="bg1"/>
                </a:solidFill>
              </a:rPr>
              <a:t>ПЕРЕД НАСЕЛЕННЯМ</a:t>
            </a:r>
            <a:br>
              <a:rPr lang="uk-UA" b="1" dirty="0" smtClean="0">
                <a:solidFill>
                  <a:schemeClr val="bg1"/>
                </a:solidFill>
              </a:rPr>
            </a:br>
            <a:r>
              <a:rPr lang="uk-UA" b="1" dirty="0" smtClean="0">
                <a:solidFill>
                  <a:schemeClr val="bg1"/>
                </a:solidFill>
              </a:rPr>
              <a:t>ЗВІТ</a:t>
            </a:r>
            <a:endParaRPr lang="uk-UA" dirty="0"/>
          </a:p>
        </p:txBody>
      </p:sp>
      <p:sp>
        <p:nvSpPr>
          <p:cNvPr id="25602" name="Объект 2"/>
          <p:cNvSpPr>
            <a:spLocks noGrp="1"/>
          </p:cNvSpPr>
          <p:nvPr>
            <p:ph idx="1"/>
          </p:nvPr>
        </p:nvSpPr>
        <p:spPr/>
        <p:txBody>
          <a:bodyPr/>
          <a:lstStyle/>
          <a:p>
            <a:pPr eaLnBrk="1" hangingPunct="1"/>
            <a:endParaRPr lang="ru-RU" smtClean="0"/>
          </a:p>
        </p:txBody>
      </p:sp>
      <p:sp>
        <p:nvSpPr>
          <p:cNvPr id="25603" name="TextBox 3"/>
          <p:cNvSpPr txBox="1">
            <a:spLocks noChangeArrowheads="1"/>
          </p:cNvSpPr>
          <p:nvPr/>
        </p:nvSpPr>
        <p:spPr bwMode="auto">
          <a:xfrm>
            <a:off x="0" y="-252413"/>
            <a:ext cx="9251950" cy="7110413"/>
          </a:xfrm>
          <a:prstGeom prst="rect">
            <a:avLst/>
          </a:prstGeom>
          <a:solidFill>
            <a:srgbClr val="002060"/>
          </a:solidFill>
          <a:ln w="9525">
            <a:noFill/>
            <a:miter lim="800000"/>
            <a:headEnd/>
            <a:tailEnd/>
          </a:ln>
        </p:spPr>
        <p:txBody>
          <a:bodyPr>
            <a:spAutoFit/>
          </a:bodyPr>
          <a:lstStyle/>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uk-UA" sz="2400" b="1">
              <a:solidFill>
                <a:schemeClr val="bg1"/>
              </a:solidFill>
              <a:latin typeface="Calibri" pitchFamily="34" charset="0"/>
            </a:endParaRPr>
          </a:p>
          <a:p>
            <a:pPr algn="ctr"/>
            <a:endParaRPr lang="ru-RU" sz="2400" b="1">
              <a:solidFill>
                <a:schemeClr val="bg1"/>
              </a:solidFill>
              <a:latin typeface="Calibri" pitchFamily="34" charset="0"/>
            </a:endParaRPr>
          </a:p>
        </p:txBody>
      </p:sp>
      <p:grpSp>
        <p:nvGrpSpPr>
          <p:cNvPr id="25604" name="Группа 51"/>
          <p:cNvGrpSpPr>
            <a:grpSpLocks/>
          </p:cNvGrpSpPr>
          <p:nvPr/>
        </p:nvGrpSpPr>
        <p:grpSpPr bwMode="auto">
          <a:xfrm>
            <a:off x="539750" y="1628775"/>
            <a:ext cx="719138" cy="2592388"/>
            <a:chOff x="539552" y="1628800"/>
            <a:chExt cx="720080" cy="2592288"/>
          </a:xfrm>
        </p:grpSpPr>
        <p:grpSp>
          <p:nvGrpSpPr>
            <p:cNvPr id="25608" name="Группа 28"/>
            <p:cNvGrpSpPr>
              <a:grpSpLocks/>
            </p:cNvGrpSpPr>
            <p:nvPr/>
          </p:nvGrpSpPr>
          <p:grpSpPr bwMode="auto">
            <a:xfrm>
              <a:off x="539552" y="1628800"/>
              <a:ext cx="720080" cy="1224136"/>
              <a:chOff x="539552" y="1628800"/>
              <a:chExt cx="720080" cy="1224136"/>
            </a:xfrm>
          </p:grpSpPr>
          <p:grpSp>
            <p:nvGrpSpPr>
              <p:cNvPr id="25624" name="Группа 20"/>
              <p:cNvGrpSpPr>
                <a:grpSpLocks/>
              </p:cNvGrpSpPr>
              <p:nvPr/>
            </p:nvGrpSpPr>
            <p:grpSpPr bwMode="auto">
              <a:xfrm>
                <a:off x="539552" y="1628800"/>
                <a:ext cx="720080" cy="504056"/>
                <a:chOff x="539552" y="1628800"/>
                <a:chExt cx="720080" cy="504056"/>
              </a:xfrm>
            </p:grpSpPr>
            <p:sp>
              <p:nvSpPr>
                <p:cNvPr id="5" name="Блок-схема: узел 4"/>
                <p:cNvSpPr/>
                <p:nvPr/>
              </p:nvSpPr>
              <p:spPr>
                <a:xfrm>
                  <a:off x="539552"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6" name="Блок-схема: узел 5"/>
                <p:cNvSpPr/>
                <p:nvPr/>
              </p:nvSpPr>
              <p:spPr>
                <a:xfrm>
                  <a:off x="827266" y="162880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7" name="Блок-схема: узел 6"/>
                <p:cNvSpPr/>
                <p:nvPr/>
              </p:nvSpPr>
              <p:spPr>
                <a:xfrm>
                  <a:off x="1114980" y="162880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8" name="Блок-схема: узел 7"/>
                <p:cNvSpPr/>
                <p:nvPr/>
              </p:nvSpPr>
              <p:spPr>
                <a:xfrm>
                  <a:off x="539552"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9" name="Блок-схема: узел 8"/>
                <p:cNvSpPr/>
                <p:nvPr/>
              </p:nvSpPr>
              <p:spPr>
                <a:xfrm>
                  <a:off x="827266" y="1987561"/>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10" name="Блок-схема: узел 9"/>
                <p:cNvSpPr/>
                <p:nvPr/>
              </p:nvSpPr>
              <p:spPr>
                <a:xfrm>
                  <a:off x="1114980" y="1987561"/>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25625" name="Группа 21"/>
              <p:cNvGrpSpPr>
                <a:grpSpLocks/>
              </p:cNvGrpSpPr>
              <p:nvPr/>
            </p:nvGrpSpPr>
            <p:grpSpPr bwMode="auto">
              <a:xfrm>
                <a:off x="539552" y="2348880"/>
                <a:ext cx="720080" cy="504056"/>
                <a:chOff x="539552" y="1628800"/>
                <a:chExt cx="720080" cy="504056"/>
              </a:xfrm>
            </p:grpSpPr>
            <p:sp>
              <p:nvSpPr>
                <p:cNvPr id="23" name="Блок-схема: узел 22"/>
                <p:cNvSpPr/>
                <p:nvPr/>
              </p:nvSpPr>
              <p:spPr>
                <a:xfrm>
                  <a:off x="539552"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4" name="Блок-схема: узел 23"/>
                <p:cNvSpPr/>
                <p:nvPr/>
              </p:nvSpPr>
              <p:spPr>
                <a:xfrm>
                  <a:off x="827266" y="1629417"/>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5" name="Блок-схема: узел 24"/>
                <p:cNvSpPr/>
                <p:nvPr/>
              </p:nvSpPr>
              <p:spPr>
                <a:xfrm>
                  <a:off x="1114980" y="1629417"/>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6" name="Блок-схема: узел 25"/>
                <p:cNvSpPr/>
                <p:nvPr/>
              </p:nvSpPr>
              <p:spPr>
                <a:xfrm>
                  <a:off x="539552"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7" name="Блок-схема: узел 26"/>
                <p:cNvSpPr/>
                <p:nvPr/>
              </p:nvSpPr>
              <p:spPr>
                <a:xfrm>
                  <a:off x="827266" y="198817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28" name="Блок-схема: узел 27"/>
                <p:cNvSpPr/>
                <p:nvPr/>
              </p:nvSpPr>
              <p:spPr>
                <a:xfrm>
                  <a:off x="1114980" y="198817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nvGrpSpPr>
            <p:cNvPr id="25609" name="Группа 36"/>
            <p:cNvGrpSpPr>
              <a:grpSpLocks/>
            </p:cNvGrpSpPr>
            <p:nvPr/>
          </p:nvGrpSpPr>
          <p:grpSpPr bwMode="auto">
            <a:xfrm>
              <a:off x="539552" y="2996952"/>
              <a:ext cx="720080" cy="1224136"/>
              <a:chOff x="539552" y="1628800"/>
              <a:chExt cx="720080" cy="1224136"/>
            </a:xfrm>
          </p:grpSpPr>
          <p:grpSp>
            <p:nvGrpSpPr>
              <p:cNvPr id="25610" name="Группа 20"/>
              <p:cNvGrpSpPr>
                <a:grpSpLocks/>
              </p:cNvGrpSpPr>
              <p:nvPr/>
            </p:nvGrpSpPr>
            <p:grpSpPr bwMode="auto">
              <a:xfrm>
                <a:off x="539552" y="1628800"/>
                <a:ext cx="720080" cy="504056"/>
                <a:chOff x="539552" y="1628800"/>
                <a:chExt cx="720080" cy="504056"/>
              </a:xfrm>
            </p:grpSpPr>
            <p:sp>
              <p:nvSpPr>
                <p:cNvPr id="46" name="Блок-схема: узел 45"/>
                <p:cNvSpPr/>
                <p:nvPr/>
              </p:nvSpPr>
              <p:spPr>
                <a:xfrm>
                  <a:off x="539552"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7" name="Блок-схема: узел 46"/>
                <p:cNvSpPr/>
                <p:nvPr/>
              </p:nvSpPr>
              <p:spPr>
                <a:xfrm>
                  <a:off x="827266" y="1629020"/>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8" name="Блок-схема: узел 47"/>
                <p:cNvSpPr/>
                <p:nvPr/>
              </p:nvSpPr>
              <p:spPr>
                <a:xfrm>
                  <a:off x="1114980" y="1629020"/>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9" name="Блок-схема: узел 48"/>
                <p:cNvSpPr/>
                <p:nvPr/>
              </p:nvSpPr>
              <p:spPr>
                <a:xfrm>
                  <a:off x="539552"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0" name="Блок-схема: узел 49"/>
                <p:cNvSpPr/>
                <p:nvPr/>
              </p:nvSpPr>
              <p:spPr>
                <a:xfrm>
                  <a:off x="827266" y="1987781"/>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51" name="Блок-схема: узел 50"/>
                <p:cNvSpPr/>
                <p:nvPr/>
              </p:nvSpPr>
              <p:spPr>
                <a:xfrm>
                  <a:off x="1114980" y="1987781"/>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nvGrpSpPr>
              <p:cNvPr id="25611" name="Группа 21"/>
              <p:cNvGrpSpPr>
                <a:grpSpLocks/>
              </p:cNvGrpSpPr>
              <p:nvPr/>
            </p:nvGrpSpPr>
            <p:grpSpPr bwMode="auto">
              <a:xfrm>
                <a:off x="539552" y="2348880"/>
                <a:ext cx="720080" cy="504056"/>
                <a:chOff x="539552" y="1628800"/>
                <a:chExt cx="720080" cy="504056"/>
              </a:xfrm>
            </p:grpSpPr>
            <p:sp>
              <p:nvSpPr>
                <p:cNvPr id="40" name="Блок-схема: узел 39"/>
                <p:cNvSpPr/>
                <p:nvPr/>
              </p:nvSpPr>
              <p:spPr>
                <a:xfrm>
                  <a:off x="539552"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1" name="Блок-схема: узел 40"/>
                <p:cNvSpPr/>
                <p:nvPr/>
              </p:nvSpPr>
              <p:spPr>
                <a:xfrm>
                  <a:off x="827266" y="1642336"/>
                  <a:ext cx="144651"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2" name="Блок-схема: узел 41"/>
                <p:cNvSpPr/>
                <p:nvPr/>
              </p:nvSpPr>
              <p:spPr>
                <a:xfrm>
                  <a:off x="1114980" y="1642336"/>
                  <a:ext cx="144652" cy="1317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3" name="Блок-схема: узел 42"/>
                <p:cNvSpPr/>
                <p:nvPr/>
              </p:nvSpPr>
              <p:spPr>
                <a:xfrm>
                  <a:off x="539552"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4" name="Блок-схема: узел 43"/>
                <p:cNvSpPr/>
                <p:nvPr/>
              </p:nvSpPr>
              <p:spPr>
                <a:xfrm>
                  <a:off x="827266" y="1988398"/>
                  <a:ext cx="144651"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
              <p:nvSpPr>
                <p:cNvPr id="45" name="Блок-схема: узел 44"/>
                <p:cNvSpPr/>
                <p:nvPr/>
              </p:nvSpPr>
              <p:spPr>
                <a:xfrm>
                  <a:off x="1114980" y="1988398"/>
                  <a:ext cx="144652" cy="144458"/>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grpSp>
        </p:grpSp>
      </p:grpSp>
      <p:sp>
        <p:nvSpPr>
          <p:cNvPr id="53" name="Заголовок 3"/>
          <p:cNvSpPr txBox="1">
            <a:spLocks/>
          </p:cNvSpPr>
          <p:nvPr/>
        </p:nvSpPr>
        <p:spPr>
          <a:xfrm>
            <a:off x="971550" y="1916113"/>
            <a:ext cx="3455988" cy="2017712"/>
          </a:xfrm>
          <a:prstGeom prst="rect">
            <a:avLst/>
          </a:prstGeom>
        </p:spPr>
        <p:txBody>
          <a:bodyPr anchor="ctr"/>
          <a:lstStyle/>
          <a:p>
            <a:pPr algn="ctr" fontAlgn="auto">
              <a:spcAft>
                <a:spcPts val="0"/>
              </a:spcAft>
              <a:defRPr/>
            </a:pPr>
            <a:r>
              <a:rPr lang="ru-RU" sz="16000" b="1" dirty="0">
                <a:solidFill>
                  <a:srgbClr val="FFFF00"/>
                </a:solidFill>
                <a:latin typeface="Arial Black" pitchFamily="34" charset="0"/>
                <a:ea typeface="+mj-ea"/>
                <a:cs typeface="+mj-cs"/>
              </a:rPr>
              <a:t>04</a:t>
            </a:r>
          </a:p>
        </p:txBody>
      </p:sp>
      <p:sp>
        <p:nvSpPr>
          <p:cNvPr id="54" name="Заголовок 3"/>
          <p:cNvSpPr txBox="1">
            <a:spLocks/>
          </p:cNvSpPr>
          <p:nvPr/>
        </p:nvSpPr>
        <p:spPr>
          <a:xfrm>
            <a:off x="4284663" y="2420938"/>
            <a:ext cx="4608512" cy="993775"/>
          </a:xfrm>
          <a:prstGeom prst="rect">
            <a:avLst/>
          </a:prstGeom>
        </p:spPr>
        <p:txBody>
          <a:bodyPr anchor="ctr"/>
          <a:lstStyle/>
          <a:p>
            <a:pPr fontAlgn="auto">
              <a:spcAft>
                <a:spcPts val="0"/>
              </a:spcAft>
              <a:defRPr/>
            </a:pPr>
            <a:r>
              <a:rPr lang="uk-UA" sz="5400" b="1" dirty="0">
                <a:solidFill>
                  <a:schemeClr val="bg1"/>
                </a:solidFill>
                <a:latin typeface="+mn-lt"/>
                <a:ea typeface="+mj-ea"/>
                <a:cs typeface="+mj-cs"/>
              </a:rPr>
              <a:t>Безпечні</a:t>
            </a:r>
          </a:p>
          <a:p>
            <a:pPr fontAlgn="auto">
              <a:spcAft>
                <a:spcPts val="0"/>
              </a:spcAft>
              <a:defRPr/>
            </a:pPr>
            <a:r>
              <a:rPr lang="uk-UA" sz="5400" b="1" dirty="0">
                <a:solidFill>
                  <a:schemeClr val="bg1"/>
                </a:solidFill>
                <a:latin typeface="+mn-lt"/>
                <a:ea typeface="+mj-ea"/>
                <a:cs typeface="+mj-cs"/>
              </a:rPr>
              <a:t>вулиці</a:t>
            </a:r>
            <a:endParaRPr lang="ru-RU" sz="5400" b="1" dirty="0">
              <a:solidFill>
                <a:schemeClr val="bg1"/>
              </a:solidFill>
              <a:latin typeface="+mn-lt"/>
              <a:ea typeface="+mj-ea"/>
              <a:cs typeface="+mj-cs"/>
            </a:endParaRPr>
          </a:p>
        </p:txBody>
      </p:sp>
      <p:sp>
        <p:nvSpPr>
          <p:cNvPr id="55" name="Прямоугольник 54"/>
          <p:cNvSpPr/>
          <p:nvPr/>
        </p:nvSpPr>
        <p:spPr>
          <a:xfrm>
            <a:off x="4572000" y="5805488"/>
            <a:ext cx="71438" cy="71913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uk-UA"/>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5764</TotalTime>
  <Words>2348</Words>
  <Application>Microsoft Office PowerPoint</Application>
  <PresentationFormat>Экран (4:3)</PresentationFormat>
  <Paragraphs>637</Paragraphs>
  <Slides>25</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Головне управління Національної поліції в Рівненській області</vt:lpstr>
      <vt:lpstr>_____________________ РАЙОНУ ЗА 12 МІСЯЦІВ 2018 РОКУ ПЕРЕД НАСЕЛЕННЯМ ЗВІТ</vt:lpstr>
      <vt:lpstr>Презентация PowerPoint</vt:lpstr>
      <vt:lpstr>_____________________ РАЙОНУ ЗА 12 МІСЯЦІВ 2018 РОКУ ПЕРЕД НАСЕЛЕННЯМ ЗВІТ</vt:lpstr>
      <vt:lpstr>Презентация PowerPoint</vt:lpstr>
      <vt:lpstr>_____________________ РАНУ ЗА 12 МІСЯЦІВ 2018 РОКУ ПЕРЕД НАСЕЛЕННЯМ ЗВІТ</vt:lpstr>
      <vt:lpstr>Презентация PowerPoint</vt:lpstr>
      <vt:lpstr>Безпечні  дороги</vt:lpstr>
      <vt:lpstr>_____________________ РАЙОНУ ЗА 12 МІСЯЦІВ 2018 РОКУ ПЕРЕД НАСЕЛЕННЯМ ЗВІТ</vt:lpstr>
      <vt:lpstr>Презентация PowerPoint</vt:lpstr>
      <vt:lpstr>Безпечні  вулиці</vt:lpstr>
      <vt:lpstr>Презентация PowerPoint</vt:lpstr>
      <vt:lpstr>_____________________</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Зброя, вибухівка</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PATRON01</dc:creator>
  <cp:lastModifiedBy>RePack by Diakov</cp:lastModifiedBy>
  <cp:revision>278</cp:revision>
  <cp:lastPrinted>2019-02-01T16:18:13Z</cp:lastPrinted>
  <dcterms:created xsi:type="dcterms:W3CDTF">2018-11-19T09:38:03Z</dcterms:created>
  <dcterms:modified xsi:type="dcterms:W3CDTF">2019-03-20T13:26:45Z</dcterms:modified>
</cp:coreProperties>
</file>